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11">
  <p:sldMasterIdLst>
    <p:sldMasterId id="2147483681" r:id="rId1"/>
  </p:sldMasterIdLst>
  <p:notesMasterIdLst>
    <p:notesMasterId r:id="rId58"/>
  </p:notesMasterIdLst>
  <p:handoutMasterIdLst>
    <p:handoutMasterId r:id="rId59"/>
  </p:handoutMasterIdLst>
  <p:sldIdLst>
    <p:sldId id="311" r:id="rId2"/>
    <p:sldId id="344" r:id="rId3"/>
    <p:sldId id="375" r:id="rId4"/>
    <p:sldId id="317" r:id="rId5"/>
    <p:sldId id="343" r:id="rId6"/>
    <p:sldId id="325" r:id="rId7"/>
    <p:sldId id="345" r:id="rId8"/>
    <p:sldId id="387" r:id="rId9"/>
    <p:sldId id="388" r:id="rId10"/>
    <p:sldId id="346" r:id="rId11"/>
    <p:sldId id="380" r:id="rId12"/>
    <p:sldId id="319" r:id="rId13"/>
    <p:sldId id="347" r:id="rId14"/>
    <p:sldId id="348" r:id="rId15"/>
    <p:sldId id="377" r:id="rId16"/>
    <p:sldId id="349" r:id="rId17"/>
    <p:sldId id="353" r:id="rId18"/>
    <p:sldId id="350" r:id="rId19"/>
    <p:sldId id="354" r:id="rId20"/>
    <p:sldId id="351" r:id="rId21"/>
    <p:sldId id="355" r:id="rId22"/>
    <p:sldId id="352" r:id="rId23"/>
    <p:sldId id="320" r:id="rId24"/>
    <p:sldId id="356" r:id="rId25"/>
    <p:sldId id="378" r:id="rId26"/>
    <p:sldId id="400" r:id="rId27"/>
    <p:sldId id="381" r:id="rId28"/>
    <p:sldId id="383" r:id="rId29"/>
    <p:sldId id="401" r:id="rId30"/>
    <p:sldId id="402" r:id="rId31"/>
    <p:sldId id="403" r:id="rId32"/>
    <p:sldId id="359" r:id="rId33"/>
    <p:sldId id="357" r:id="rId34"/>
    <p:sldId id="372" r:id="rId35"/>
    <p:sldId id="373" r:id="rId36"/>
    <p:sldId id="358" r:id="rId37"/>
    <p:sldId id="376" r:id="rId38"/>
    <p:sldId id="360" r:id="rId39"/>
    <p:sldId id="374" r:id="rId40"/>
    <p:sldId id="361" r:id="rId41"/>
    <p:sldId id="321" r:id="rId42"/>
    <p:sldId id="389" r:id="rId43"/>
    <p:sldId id="390" r:id="rId44"/>
    <p:sldId id="391" r:id="rId45"/>
    <p:sldId id="392" r:id="rId46"/>
    <p:sldId id="393" r:id="rId47"/>
    <p:sldId id="394" r:id="rId48"/>
    <p:sldId id="395" r:id="rId49"/>
    <p:sldId id="396" r:id="rId50"/>
    <p:sldId id="397" r:id="rId51"/>
    <p:sldId id="398" r:id="rId52"/>
    <p:sldId id="371" r:id="rId53"/>
    <p:sldId id="322" r:id="rId54"/>
    <p:sldId id="340" r:id="rId55"/>
    <p:sldId id="342" r:id="rId56"/>
    <p:sldId id="324" r:id="rId57"/>
  </p:sldIdLst>
  <p:sldSz cx="9144000" cy="5143500" type="screen16x9"/>
  <p:notesSz cx="6858000" cy="9144000"/>
  <p:embeddedFontLst>
    <p:embeddedFont>
      <p:font typeface="Anaheim" panose="020B0604020202020204" charset="0"/>
      <p:regular r:id="rId60"/>
    </p:embeddedFont>
    <p:embeddedFont>
      <p:font typeface="Barlow" panose="00000500000000000000" pitchFamily="2" charset="0"/>
      <p:regular r:id="rId61"/>
      <p:bold r:id="rId62"/>
      <p:italic r:id="rId63"/>
      <p:boldItalic r:id="rId64"/>
    </p:embeddedFont>
    <p:embeddedFont>
      <p:font typeface="Barlow Light" panose="00000400000000000000" pitchFamily="2" charset="0"/>
      <p:regular r:id="rId65"/>
      <p:italic r:id="rId66"/>
    </p:embeddedFont>
    <p:embeddedFont>
      <p:font typeface="Barlow Medium" panose="00000600000000000000" pitchFamily="2" charset="0"/>
      <p:regular r:id="rId67"/>
      <p:bold r:id="rId68"/>
      <p:italic r:id="rId69"/>
      <p:boldItalic r:id="rId70"/>
    </p:embeddedFont>
    <p:embeddedFont>
      <p:font typeface="Cambria Math" panose="02040503050406030204" pitchFamily="18" charset="0"/>
      <p:regular r:id="rId71"/>
    </p:embeddedFont>
    <p:embeddedFont>
      <p:font typeface="Epilogue" panose="020B0604020202020204" charset="0"/>
      <p:regular r:id="rId72"/>
      <p:bold r:id="rId73"/>
      <p:italic r:id="rId74"/>
      <p:boldItalic r:id="rId75"/>
    </p:embeddedFont>
    <p:embeddedFont>
      <p:font typeface="Fira Sans Condensed" panose="020B0503050000020004" pitchFamily="34" charset="0"/>
      <p:regular r:id="rId76"/>
      <p:bold r:id="rId77"/>
      <p:italic r:id="rId78"/>
      <p:boldItalic r:id="rId79"/>
    </p:embeddedFont>
    <p:embeddedFont>
      <p:font typeface="Fira Sans Extra Condensed" panose="020B0503050000020004" pitchFamily="34" charset="0"/>
      <p:regular r:id="rId80"/>
      <p:bold r:id="rId81"/>
    </p:embeddedFont>
    <p:embeddedFont>
      <p:font typeface="Nunito Light" pitchFamily="2" charset="0"/>
      <p:regular r:id="rId82"/>
      <p: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6A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CFA0CA3-DA26-4712-8834-CE42B6A47035}">
  <a:tblStyle styleId="{ECFA0CA3-DA26-4712-8834-CE42B6A4703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81FDB18-83D8-42D6-A419-5622886C603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5" d="100"/>
          <a:sy n="95" d="100"/>
        </p:scale>
        <p:origin x="84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notesMaster" Target="notesMasters/notesMaster1.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3.fntdata"/><Relationship Id="rId80" Type="http://schemas.openxmlformats.org/officeDocument/2006/relationships/font" Target="fonts/font21.fntdata"/><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handoutMaster" Target="handoutMasters/handoutMaster1.xml"/><Relationship Id="rId67"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font" Target="fonts/font24.fntdata"/><Relationship Id="rId88"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font" Target="fonts/font22.fntdata"/><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7.fntdata"/><Relationship Id="rId7" Type="http://schemas.openxmlformats.org/officeDocument/2006/relationships/slide" Target="slides/slide6.xml"/><Relationship Id="rId71"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7.fntdata"/><Relationship Id="rId87" Type="http://schemas.openxmlformats.org/officeDocument/2006/relationships/tableStyles" Target="tableStyles.xml"/><Relationship Id="rId61" Type="http://schemas.openxmlformats.org/officeDocument/2006/relationships/font" Target="fonts/font2.fntdata"/><Relationship Id="rId82" Type="http://schemas.openxmlformats.org/officeDocument/2006/relationships/font" Target="fonts/font2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ễn Đạt" userId="b6fc7b45-8ec6-4bd8-a03c-0a1249dbe40a" providerId="ADAL" clId="{5ADA7608-624C-490B-B194-CC1CAC5647C2}"/>
    <pc:docChg chg="undo redo custSel addSld delSld modSld sldOrd">
      <pc:chgData name="Nguyễn Đạt" userId="b6fc7b45-8ec6-4bd8-a03c-0a1249dbe40a" providerId="ADAL" clId="{5ADA7608-624C-490B-B194-CC1CAC5647C2}" dt="2023-12-10T14:35:48.694" v="1837" actId="47"/>
      <pc:docMkLst>
        <pc:docMk/>
      </pc:docMkLst>
      <pc:sldChg chg="add del">
        <pc:chgData name="Nguyễn Đạt" userId="b6fc7b45-8ec6-4bd8-a03c-0a1249dbe40a" providerId="ADAL" clId="{5ADA7608-624C-490B-B194-CC1CAC5647C2}" dt="2023-12-10T14:35:47.976" v="1836" actId="47"/>
        <pc:sldMkLst>
          <pc:docMk/>
          <pc:sldMk cId="0" sldId="285"/>
        </pc:sldMkLst>
      </pc:sldChg>
      <pc:sldChg chg="del">
        <pc:chgData name="Nguyễn Đạt" userId="b6fc7b45-8ec6-4bd8-a03c-0a1249dbe40a" providerId="ADAL" clId="{5ADA7608-624C-490B-B194-CC1CAC5647C2}" dt="2023-12-10T14:35:48.694" v="1837" actId="47"/>
        <pc:sldMkLst>
          <pc:docMk/>
          <pc:sldMk cId="3810225360" sldId="313"/>
        </pc:sldMkLst>
      </pc:sldChg>
      <pc:sldChg chg="addSp delSp modSp mod">
        <pc:chgData name="Nguyễn Đạt" userId="b6fc7b45-8ec6-4bd8-a03c-0a1249dbe40a" providerId="ADAL" clId="{5ADA7608-624C-490B-B194-CC1CAC5647C2}" dt="2023-12-10T07:41:27.437" v="72" actId="1076"/>
        <pc:sldMkLst>
          <pc:docMk/>
          <pc:sldMk cId="2817953930" sldId="345"/>
        </pc:sldMkLst>
        <pc:spChg chg="add del mod">
          <ac:chgData name="Nguyễn Đạt" userId="b6fc7b45-8ec6-4bd8-a03c-0a1249dbe40a" providerId="ADAL" clId="{5ADA7608-624C-490B-B194-CC1CAC5647C2}" dt="2023-12-10T07:06:16.703" v="37"/>
          <ac:spMkLst>
            <pc:docMk/>
            <pc:sldMk cId="2817953930" sldId="345"/>
            <ac:spMk id="7" creationId="{4EBEEEDB-CF9E-EB3B-D965-573D735DD5A4}"/>
          </ac:spMkLst>
        </pc:spChg>
        <pc:spChg chg="add del mod">
          <ac:chgData name="Nguyễn Đạt" userId="b6fc7b45-8ec6-4bd8-a03c-0a1249dbe40a" providerId="ADAL" clId="{5ADA7608-624C-490B-B194-CC1CAC5647C2}" dt="2023-12-10T07:41:21.776" v="63" actId="478"/>
          <ac:spMkLst>
            <pc:docMk/>
            <pc:sldMk cId="2817953930" sldId="345"/>
            <ac:spMk id="1899" creationId="{00000000-0000-0000-0000-000000000000}"/>
          </ac:spMkLst>
        </pc:spChg>
        <pc:graphicFrameChg chg="add del mod">
          <ac:chgData name="Nguyễn Đạt" userId="b6fc7b45-8ec6-4bd8-a03c-0a1249dbe40a" providerId="ADAL" clId="{5ADA7608-624C-490B-B194-CC1CAC5647C2}" dt="2023-12-10T07:06:16.703" v="37"/>
          <ac:graphicFrameMkLst>
            <pc:docMk/>
            <pc:sldMk cId="2817953930" sldId="345"/>
            <ac:graphicFrameMk id="4" creationId="{33E10D5A-71A5-1DEA-C890-6E7DBA5D7CC7}"/>
          </ac:graphicFrameMkLst>
        </pc:graphicFrameChg>
        <pc:graphicFrameChg chg="add del mod">
          <ac:chgData name="Nguyễn Đạt" userId="b6fc7b45-8ec6-4bd8-a03c-0a1249dbe40a" providerId="ADAL" clId="{5ADA7608-624C-490B-B194-CC1CAC5647C2}" dt="2023-12-10T07:06:16.703" v="37"/>
          <ac:graphicFrameMkLst>
            <pc:docMk/>
            <pc:sldMk cId="2817953930" sldId="345"/>
            <ac:graphicFrameMk id="5" creationId="{F84F06C2-E9A8-8F9A-11B5-859E47AD2F01}"/>
          </ac:graphicFrameMkLst>
        </pc:graphicFrameChg>
        <pc:graphicFrameChg chg="add del mod">
          <ac:chgData name="Nguyễn Đạt" userId="b6fc7b45-8ec6-4bd8-a03c-0a1249dbe40a" providerId="ADAL" clId="{5ADA7608-624C-490B-B194-CC1CAC5647C2}" dt="2023-12-10T07:06:16.703" v="37"/>
          <ac:graphicFrameMkLst>
            <pc:docMk/>
            <pc:sldMk cId="2817953930" sldId="345"/>
            <ac:graphicFrameMk id="6" creationId="{DA9BE3B3-AD20-8ED4-5AFA-C3D03E37CF26}"/>
          </ac:graphicFrameMkLst>
        </pc:graphicFrameChg>
        <pc:picChg chg="add del">
          <ac:chgData name="Nguyễn Đạt" userId="b6fc7b45-8ec6-4bd8-a03c-0a1249dbe40a" providerId="ADAL" clId="{5ADA7608-624C-490B-B194-CC1CAC5647C2}" dt="2023-12-10T07:07:09.711" v="39" actId="22"/>
          <ac:picMkLst>
            <pc:docMk/>
            <pc:sldMk cId="2817953930" sldId="345"/>
            <ac:picMk id="9" creationId="{05D5B8D8-B259-AE15-9105-32AFBFAA8AC9}"/>
          </ac:picMkLst>
        </pc:picChg>
        <pc:picChg chg="add del mod">
          <ac:chgData name="Nguyễn Đạt" userId="b6fc7b45-8ec6-4bd8-a03c-0a1249dbe40a" providerId="ADAL" clId="{5ADA7608-624C-490B-B194-CC1CAC5647C2}" dt="2023-12-10T07:41:25.526" v="70" actId="21"/>
          <ac:picMkLst>
            <pc:docMk/>
            <pc:sldMk cId="2817953930" sldId="345"/>
            <ac:picMk id="11" creationId="{79766B90-15BD-6B0A-4775-93B5F15116F8}"/>
          </ac:picMkLst>
        </pc:picChg>
        <pc:picChg chg="add del mod">
          <ac:chgData name="Nguyễn Đạt" userId="b6fc7b45-8ec6-4bd8-a03c-0a1249dbe40a" providerId="ADAL" clId="{5ADA7608-624C-490B-B194-CC1CAC5647C2}" dt="2023-12-10T07:41:27.437" v="72" actId="1076"/>
          <ac:picMkLst>
            <pc:docMk/>
            <pc:sldMk cId="2817953930" sldId="345"/>
            <ac:picMk id="13" creationId="{4E1B7EC0-2CD2-C042-D75A-DF21101E2E60}"/>
          </ac:picMkLst>
        </pc:picChg>
      </pc:sldChg>
      <pc:sldChg chg="addSp delSp modSp mod ord">
        <pc:chgData name="Nguyễn Đạt" userId="b6fc7b45-8ec6-4bd8-a03c-0a1249dbe40a" providerId="ADAL" clId="{5ADA7608-624C-490B-B194-CC1CAC5647C2}" dt="2023-12-10T07:04:27.824" v="35" actId="962"/>
        <pc:sldMkLst>
          <pc:docMk/>
          <pc:sldMk cId="731810459" sldId="346"/>
        </pc:sldMkLst>
        <pc:spChg chg="mod">
          <ac:chgData name="Nguyễn Đạt" userId="b6fc7b45-8ec6-4bd8-a03c-0a1249dbe40a" providerId="ADAL" clId="{5ADA7608-624C-490B-B194-CC1CAC5647C2}" dt="2023-12-10T07:02:05.152" v="18" actId="20577"/>
          <ac:spMkLst>
            <pc:docMk/>
            <pc:sldMk cId="731810459" sldId="346"/>
            <ac:spMk id="1898" creationId="{00000000-0000-0000-0000-000000000000}"/>
          </ac:spMkLst>
        </pc:spChg>
        <pc:picChg chg="add del mod">
          <ac:chgData name="Nguyễn Đạt" userId="b6fc7b45-8ec6-4bd8-a03c-0a1249dbe40a" providerId="ADAL" clId="{5ADA7608-624C-490B-B194-CC1CAC5647C2}" dt="2023-12-10T07:04:17.681" v="28" actId="21"/>
          <ac:picMkLst>
            <pc:docMk/>
            <pc:sldMk cId="731810459" sldId="346"/>
            <ac:picMk id="4" creationId="{A4ABF931-9289-B81B-26A5-E20C91EC9380}"/>
          </ac:picMkLst>
        </pc:picChg>
        <pc:picChg chg="add mod">
          <ac:chgData name="Nguyễn Đạt" userId="b6fc7b45-8ec6-4bd8-a03c-0a1249dbe40a" providerId="ADAL" clId="{5ADA7608-624C-490B-B194-CC1CAC5647C2}" dt="2023-12-10T07:04:27.824" v="35" actId="962"/>
          <ac:picMkLst>
            <pc:docMk/>
            <pc:sldMk cId="731810459" sldId="346"/>
            <ac:picMk id="5" creationId="{9A67C5EF-FE37-8F24-E458-4EBDFB5B835A}"/>
          </ac:picMkLst>
        </pc:picChg>
        <pc:picChg chg="del">
          <ac:chgData name="Nguyễn Đạt" userId="b6fc7b45-8ec6-4bd8-a03c-0a1249dbe40a" providerId="ADAL" clId="{5ADA7608-624C-490B-B194-CC1CAC5647C2}" dt="2023-12-10T07:02:11.727" v="19" actId="478"/>
          <ac:picMkLst>
            <pc:docMk/>
            <pc:sldMk cId="731810459" sldId="346"/>
            <ac:picMk id="6" creationId="{21B0F39A-B1A4-B33F-9000-2CF2EAC8DB1D}"/>
          </ac:picMkLst>
        </pc:picChg>
      </pc:sldChg>
      <pc:sldChg chg="ord">
        <pc:chgData name="Nguyễn Đạt" userId="b6fc7b45-8ec6-4bd8-a03c-0a1249dbe40a" providerId="ADAL" clId="{5ADA7608-624C-490B-B194-CC1CAC5647C2}" dt="2023-12-10T08:34:26.212" v="80"/>
        <pc:sldMkLst>
          <pc:docMk/>
          <pc:sldMk cId="2939219674" sldId="378"/>
        </pc:sldMkLst>
      </pc:sldChg>
      <pc:sldChg chg="addSp delSp modSp add mod ord">
        <pc:chgData name="Nguyễn Đạt" userId="b6fc7b45-8ec6-4bd8-a03c-0a1249dbe40a" providerId="ADAL" clId="{5ADA7608-624C-490B-B194-CC1CAC5647C2}" dt="2023-12-10T07:04:24.496" v="32" actId="21"/>
        <pc:sldMkLst>
          <pc:docMk/>
          <pc:sldMk cId="3109147232" sldId="380"/>
        </pc:sldMkLst>
        <pc:picChg chg="add mod">
          <ac:chgData name="Nguyễn Đạt" userId="b6fc7b45-8ec6-4bd8-a03c-0a1249dbe40a" providerId="ADAL" clId="{5ADA7608-624C-490B-B194-CC1CAC5647C2}" dt="2023-12-10T07:04:22.183" v="31"/>
          <ac:picMkLst>
            <pc:docMk/>
            <pc:sldMk cId="3109147232" sldId="380"/>
            <ac:picMk id="4" creationId="{297D0176-517F-92DF-3CF4-B84DE2BA16E9}"/>
          </ac:picMkLst>
        </pc:picChg>
        <pc:picChg chg="del">
          <ac:chgData name="Nguyễn Đạt" userId="b6fc7b45-8ec6-4bd8-a03c-0a1249dbe40a" providerId="ADAL" clId="{5ADA7608-624C-490B-B194-CC1CAC5647C2}" dt="2023-12-10T07:04:24.496" v="32" actId="21"/>
          <ac:picMkLst>
            <pc:docMk/>
            <pc:sldMk cId="3109147232" sldId="380"/>
            <ac:picMk id="6" creationId="{21B0F39A-B1A4-B33F-9000-2CF2EAC8DB1D}"/>
          </ac:picMkLst>
        </pc:picChg>
      </pc:sldChg>
      <pc:sldChg chg="addSp delSp modSp add mod">
        <pc:chgData name="Nguyễn Đạt" userId="b6fc7b45-8ec6-4bd8-a03c-0a1249dbe40a" providerId="ADAL" clId="{5ADA7608-624C-490B-B194-CC1CAC5647C2}" dt="2023-12-10T08:33:43.675" v="77" actId="1076"/>
        <pc:sldMkLst>
          <pc:docMk/>
          <pc:sldMk cId="1564766216" sldId="381"/>
        </pc:sldMkLst>
        <pc:picChg chg="add mod">
          <ac:chgData name="Nguyễn Đạt" userId="b6fc7b45-8ec6-4bd8-a03c-0a1249dbe40a" providerId="ADAL" clId="{5ADA7608-624C-490B-B194-CC1CAC5647C2}" dt="2023-12-10T08:33:43.675" v="77" actId="1076"/>
          <ac:picMkLst>
            <pc:docMk/>
            <pc:sldMk cId="1564766216" sldId="381"/>
            <ac:picMk id="4" creationId="{FF5729CA-7847-3BD2-7366-66D96C70DDEA}"/>
          </ac:picMkLst>
        </pc:picChg>
        <pc:picChg chg="del">
          <ac:chgData name="Nguyễn Đạt" userId="b6fc7b45-8ec6-4bd8-a03c-0a1249dbe40a" providerId="ADAL" clId="{5ADA7608-624C-490B-B194-CC1CAC5647C2}" dt="2023-12-10T08:33:37.944" v="74" actId="478"/>
          <ac:picMkLst>
            <pc:docMk/>
            <pc:sldMk cId="1564766216" sldId="381"/>
            <ac:picMk id="6" creationId="{AC76C4DC-23A0-D3FF-A45B-542E736323EF}"/>
          </ac:picMkLst>
        </pc:picChg>
      </pc:sldChg>
      <pc:sldChg chg="modSp add mod">
        <pc:chgData name="Nguyễn Đạt" userId="b6fc7b45-8ec6-4bd8-a03c-0a1249dbe40a" providerId="ADAL" clId="{5ADA7608-624C-490B-B194-CC1CAC5647C2}" dt="2023-12-10T14:12:15.751" v="520"/>
        <pc:sldMkLst>
          <pc:docMk/>
          <pc:sldMk cId="2685987517" sldId="382"/>
        </pc:sldMkLst>
        <pc:spChg chg="mod">
          <ac:chgData name="Nguyễn Đạt" userId="b6fc7b45-8ec6-4bd8-a03c-0a1249dbe40a" providerId="ADAL" clId="{5ADA7608-624C-490B-B194-CC1CAC5647C2}" dt="2023-12-10T14:12:15.751" v="520"/>
          <ac:spMkLst>
            <pc:docMk/>
            <pc:sldMk cId="2685987517" sldId="382"/>
            <ac:spMk id="1899" creationId="{00000000-0000-0000-0000-000000000000}"/>
          </ac:spMkLst>
        </pc:spChg>
      </pc:sldChg>
      <pc:sldChg chg="addSp delSp modSp add mod">
        <pc:chgData name="Nguyễn Đạt" userId="b6fc7b45-8ec6-4bd8-a03c-0a1249dbe40a" providerId="ADAL" clId="{5ADA7608-624C-490B-B194-CC1CAC5647C2}" dt="2023-12-10T14:17:14.428" v="1184" actId="20577"/>
        <pc:sldMkLst>
          <pc:docMk/>
          <pc:sldMk cId="1832731269" sldId="383"/>
        </pc:sldMkLst>
        <pc:spChg chg="add mod">
          <ac:chgData name="Nguyễn Đạt" userId="b6fc7b45-8ec6-4bd8-a03c-0a1249dbe40a" providerId="ADAL" clId="{5ADA7608-624C-490B-B194-CC1CAC5647C2}" dt="2023-12-10T14:17:14.428" v="1184" actId="20577"/>
          <ac:spMkLst>
            <pc:docMk/>
            <pc:sldMk cId="1832731269" sldId="383"/>
            <ac:spMk id="5" creationId="{FE0B7DB8-4B59-2278-F1B2-BD6743C7693C}"/>
          </ac:spMkLst>
        </pc:spChg>
        <pc:picChg chg="del">
          <ac:chgData name="Nguyễn Đạt" userId="b6fc7b45-8ec6-4bd8-a03c-0a1249dbe40a" providerId="ADAL" clId="{5ADA7608-624C-490B-B194-CC1CAC5647C2}" dt="2023-12-10T14:12:36.743" v="522" actId="478"/>
          <ac:picMkLst>
            <pc:docMk/>
            <pc:sldMk cId="1832731269" sldId="383"/>
            <ac:picMk id="4" creationId="{FF5729CA-7847-3BD2-7366-66D96C70DDEA}"/>
          </ac:picMkLst>
        </pc:picChg>
      </pc:sldChg>
      <pc:sldChg chg="modSp add mod">
        <pc:chgData name="Nguyễn Đạt" userId="b6fc7b45-8ec6-4bd8-a03c-0a1249dbe40a" providerId="ADAL" clId="{5ADA7608-624C-490B-B194-CC1CAC5647C2}" dt="2023-12-10T14:30:19.692" v="1464" actId="20577"/>
        <pc:sldMkLst>
          <pc:docMk/>
          <pc:sldMk cId="76431182" sldId="384"/>
        </pc:sldMkLst>
        <pc:spChg chg="mod">
          <ac:chgData name="Nguyễn Đạt" userId="b6fc7b45-8ec6-4bd8-a03c-0a1249dbe40a" providerId="ADAL" clId="{5ADA7608-624C-490B-B194-CC1CAC5647C2}" dt="2023-12-10T14:30:19.692" v="1464" actId="20577"/>
          <ac:spMkLst>
            <pc:docMk/>
            <pc:sldMk cId="76431182" sldId="384"/>
            <ac:spMk id="5" creationId="{FE0B7DB8-4B59-2278-F1B2-BD6743C7693C}"/>
          </ac:spMkLst>
        </pc:spChg>
      </pc:sldChg>
      <pc:sldChg chg="add del">
        <pc:chgData name="Nguyễn Đạt" userId="b6fc7b45-8ec6-4bd8-a03c-0a1249dbe40a" providerId="ADAL" clId="{5ADA7608-624C-490B-B194-CC1CAC5647C2}" dt="2023-12-10T14:17:22.020" v="1186" actId="2890"/>
        <pc:sldMkLst>
          <pc:docMk/>
          <pc:sldMk cId="2786671592" sldId="384"/>
        </pc:sldMkLst>
      </pc:sldChg>
      <pc:sldChg chg="addSp delSp modSp add mod">
        <pc:chgData name="Nguyễn Đạt" userId="b6fc7b45-8ec6-4bd8-a03c-0a1249dbe40a" providerId="ADAL" clId="{5ADA7608-624C-490B-B194-CC1CAC5647C2}" dt="2023-12-10T14:33:26.494" v="1835" actId="14100"/>
        <pc:sldMkLst>
          <pc:docMk/>
          <pc:sldMk cId="2106694165" sldId="385"/>
        </pc:sldMkLst>
        <pc:spChg chg="del">
          <ac:chgData name="Nguyễn Đạt" userId="b6fc7b45-8ec6-4bd8-a03c-0a1249dbe40a" providerId="ADAL" clId="{5ADA7608-624C-490B-B194-CC1CAC5647C2}" dt="2023-12-10T14:30:27.931" v="1466" actId="478"/>
          <ac:spMkLst>
            <pc:docMk/>
            <pc:sldMk cId="2106694165" sldId="385"/>
            <ac:spMk id="5" creationId="{FE0B7DB8-4B59-2278-F1B2-BD6743C7693C}"/>
          </ac:spMkLst>
        </pc:spChg>
        <pc:spChg chg="add del mod">
          <ac:chgData name="Nguyễn Đạt" userId="b6fc7b45-8ec6-4bd8-a03c-0a1249dbe40a" providerId="ADAL" clId="{5ADA7608-624C-490B-B194-CC1CAC5647C2}" dt="2023-12-10T14:30:29.564" v="1467" actId="478"/>
          <ac:spMkLst>
            <pc:docMk/>
            <pc:sldMk cId="2106694165" sldId="385"/>
            <ac:spMk id="6" creationId="{157CEDBC-D419-8787-3EC6-CC517E61BC10}"/>
          </ac:spMkLst>
        </pc:spChg>
        <pc:spChg chg="add mod">
          <ac:chgData name="Nguyễn Đạt" userId="b6fc7b45-8ec6-4bd8-a03c-0a1249dbe40a" providerId="ADAL" clId="{5ADA7608-624C-490B-B194-CC1CAC5647C2}" dt="2023-12-10T14:33:26.494" v="1835" actId="14100"/>
          <ac:spMkLst>
            <pc:docMk/>
            <pc:sldMk cId="2106694165" sldId="385"/>
            <ac:spMk id="8" creationId="{6A930801-5148-736D-AAA0-AB2ADCB3F4F6}"/>
          </ac:spMkLst>
        </pc:spChg>
        <pc:picChg chg="add mod">
          <ac:chgData name="Nguyễn Đạt" userId="b6fc7b45-8ec6-4bd8-a03c-0a1249dbe40a" providerId="ADAL" clId="{5ADA7608-624C-490B-B194-CC1CAC5647C2}" dt="2023-12-10T14:30:51.432" v="1473" actId="14100"/>
          <ac:picMkLst>
            <pc:docMk/>
            <pc:sldMk cId="2106694165" sldId="385"/>
            <ac:picMk id="7" creationId="{6FA331A0-A653-8F1D-BF62-FED972B2ED9D}"/>
          </ac:picMkLst>
        </pc:picChg>
      </pc:sldChg>
      <pc:sldChg chg="addSp delSp modSp add mod">
        <pc:chgData name="Nguyễn Đạt" userId="b6fc7b45-8ec6-4bd8-a03c-0a1249dbe40a" providerId="ADAL" clId="{5ADA7608-624C-490B-B194-CC1CAC5647C2}" dt="2023-12-10T14:32:04.648" v="1484" actId="1076"/>
        <pc:sldMkLst>
          <pc:docMk/>
          <pc:sldMk cId="732573819" sldId="386"/>
        </pc:sldMkLst>
        <pc:picChg chg="add del mod">
          <ac:chgData name="Nguyễn Đạt" userId="b6fc7b45-8ec6-4bd8-a03c-0a1249dbe40a" providerId="ADAL" clId="{5ADA7608-624C-490B-B194-CC1CAC5647C2}" dt="2023-12-10T14:31:42.686" v="1479" actId="478"/>
          <ac:picMkLst>
            <pc:docMk/>
            <pc:sldMk cId="732573819" sldId="386"/>
            <ac:picMk id="4" creationId="{AFD9E10A-E055-6ECD-CAB2-4379BC5DF3D5}"/>
          </ac:picMkLst>
        </pc:picChg>
        <pc:picChg chg="add mod">
          <ac:chgData name="Nguyễn Đạt" userId="b6fc7b45-8ec6-4bd8-a03c-0a1249dbe40a" providerId="ADAL" clId="{5ADA7608-624C-490B-B194-CC1CAC5647C2}" dt="2023-12-10T14:32:04.648" v="1484" actId="1076"/>
          <ac:picMkLst>
            <pc:docMk/>
            <pc:sldMk cId="732573819" sldId="386"/>
            <ac:picMk id="6" creationId="{A4024C56-0BB7-DC5E-7D23-D67B04C3AA8B}"/>
          </ac:picMkLst>
        </pc:picChg>
        <pc:picChg chg="del">
          <ac:chgData name="Nguyễn Đạt" userId="b6fc7b45-8ec6-4bd8-a03c-0a1249dbe40a" providerId="ADAL" clId="{5ADA7608-624C-490B-B194-CC1CAC5647C2}" dt="2023-12-10T14:31:36.181" v="1475" actId="478"/>
          <ac:picMkLst>
            <pc:docMk/>
            <pc:sldMk cId="732573819" sldId="386"/>
            <ac:picMk id="7" creationId="{6FA331A0-A653-8F1D-BF62-FED972B2ED9D}"/>
          </ac:picMkLst>
        </pc:picChg>
      </pc:sldChg>
      <pc:sldMasterChg chg="addSldLayout delSldLayout">
        <pc:chgData name="Nguyễn Đạt" userId="b6fc7b45-8ec6-4bd8-a03c-0a1249dbe40a" providerId="ADAL" clId="{5ADA7608-624C-490B-B194-CC1CAC5647C2}" dt="2023-12-10T14:35:48.694" v="1837" actId="47"/>
        <pc:sldMasterMkLst>
          <pc:docMk/>
          <pc:sldMasterMk cId="0" sldId="2147483681"/>
        </pc:sldMasterMkLst>
        <pc:sldLayoutChg chg="add del">
          <pc:chgData name="Nguyễn Đạt" userId="b6fc7b45-8ec6-4bd8-a03c-0a1249dbe40a" providerId="ADAL" clId="{5ADA7608-624C-490B-B194-CC1CAC5647C2}" dt="2023-12-10T14:35:47.976" v="1836" actId="47"/>
          <pc:sldLayoutMkLst>
            <pc:docMk/>
            <pc:sldMasterMk cId="0" sldId="2147483681"/>
            <pc:sldLayoutMk cId="0" sldId="2147483652"/>
          </pc:sldLayoutMkLst>
        </pc:sldLayoutChg>
        <pc:sldLayoutChg chg="del">
          <pc:chgData name="Nguyễn Đạt" userId="b6fc7b45-8ec6-4bd8-a03c-0a1249dbe40a" providerId="ADAL" clId="{5ADA7608-624C-490B-B194-CC1CAC5647C2}" dt="2023-12-10T14:35:48.694" v="1837" actId="47"/>
          <pc:sldLayoutMkLst>
            <pc:docMk/>
            <pc:sldMasterMk cId="0" sldId="2147483681"/>
            <pc:sldLayoutMk cId="0" sldId="2147483658"/>
          </pc:sldLayoutMkLst>
        </pc:sldLayoutChg>
      </pc:sldMasterChg>
    </pc:docChg>
  </pc:docChgLst>
  <pc:docChgLst>
    <pc:chgData name="Nguyễn Đạt" userId="b6fc7b45-8ec6-4bd8-a03c-0a1249dbe40a" providerId="ADAL" clId="{957369A0-83FA-4770-85BD-4689FEF54491}"/>
    <pc:docChg chg="custSel modSld">
      <pc:chgData name="Nguyễn Đạt" userId="b6fc7b45-8ec6-4bd8-a03c-0a1249dbe40a" providerId="ADAL" clId="{957369A0-83FA-4770-85BD-4689FEF54491}" dt="2024-05-28T05:57:14.281" v="3" actId="478"/>
      <pc:docMkLst>
        <pc:docMk/>
      </pc:docMkLst>
      <pc:sldChg chg="addSp delSp modSp mod">
        <pc:chgData name="Nguyễn Đạt" userId="b6fc7b45-8ec6-4bd8-a03c-0a1249dbe40a" providerId="ADAL" clId="{957369A0-83FA-4770-85BD-4689FEF54491}" dt="2024-05-28T05:57:14.281" v="3" actId="478"/>
        <pc:sldMkLst>
          <pc:docMk/>
          <pc:sldMk cId="2506792429" sldId="311"/>
        </pc:sldMkLst>
        <pc:spChg chg="add del mod">
          <ac:chgData name="Nguyễn Đạt" userId="b6fc7b45-8ec6-4bd8-a03c-0a1249dbe40a" providerId="ADAL" clId="{957369A0-83FA-4770-85BD-4689FEF54491}" dt="2024-05-28T05:57:14.281" v="3" actId="478"/>
          <ac:spMkLst>
            <pc:docMk/>
            <pc:sldMk cId="2506792429" sldId="311"/>
            <ac:spMk id="4" creationId="{3C4E5407-12AD-2F57-AFC1-CE6975AE0427}"/>
          </ac:spMkLst>
        </pc:spChg>
        <pc:spChg chg="del mod">
          <ac:chgData name="Nguyễn Đạt" userId="b6fc7b45-8ec6-4bd8-a03c-0a1249dbe40a" providerId="ADAL" clId="{957369A0-83FA-4770-85BD-4689FEF54491}" dt="2024-05-28T05:57:11.690" v="2" actId="478"/>
          <ac:spMkLst>
            <pc:docMk/>
            <pc:sldMk cId="2506792429" sldId="311"/>
            <ac:spMk id="1828" creationId="{00000000-0000-0000-0000-000000000000}"/>
          </ac:spMkLst>
        </pc:spChg>
      </pc:sldChg>
    </pc:docChg>
  </pc:docChgLst>
  <pc:docChgLst>
    <pc:chgData name="Trần Thị Ngọc Ánh" userId="f784e393-8cc2-4e2e-9052-346aa3cbf5ea" providerId="ADAL" clId="{84A834B7-DBB1-41FB-8A7E-E4A3EAB6F735}"/>
    <pc:docChg chg="undo redo custSel addSld delSld modSld sldOrd addMainMaster delMainMaster modMainMaster">
      <pc:chgData name="Trần Thị Ngọc Ánh" userId="f784e393-8cc2-4e2e-9052-346aa3cbf5ea" providerId="ADAL" clId="{84A834B7-DBB1-41FB-8A7E-E4A3EAB6F735}" dt="2023-12-10T15:24:05.137" v="5779" actId="1076"/>
      <pc:docMkLst>
        <pc:docMk/>
      </pc:docMkLst>
      <pc:sldChg chg="del">
        <pc:chgData name="Trần Thị Ngọc Ánh" userId="f784e393-8cc2-4e2e-9052-346aa3cbf5ea" providerId="ADAL" clId="{84A834B7-DBB1-41FB-8A7E-E4A3EAB6F735}" dt="2023-12-03T16:21:17.990" v="1956" actId="47"/>
        <pc:sldMkLst>
          <pc:docMk/>
          <pc:sldMk cId="0" sldId="256"/>
        </pc:sldMkLst>
      </pc:sldChg>
      <pc:sldChg chg="del">
        <pc:chgData name="Trần Thị Ngọc Ánh" userId="f784e393-8cc2-4e2e-9052-346aa3cbf5ea" providerId="ADAL" clId="{84A834B7-DBB1-41FB-8A7E-E4A3EAB6F735}" dt="2023-12-03T16:21:18.252" v="1957" actId="47"/>
        <pc:sldMkLst>
          <pc:docMk/>
          <pc:sldMk cId="0" sldId="257"/>
        </pc:sldMkLst>
      </pc:sldChg>
      <pc:sldChg chg="del">
        <pc:chgData name="Trần Thị Ngọc Ánh" userId="f784e393-8cc2-4e2e-9052-346aa3cbf5ea" providerId="ADAL" clId="{84A834B7-DBB1-41FB-8A7E-E4A3EAB6F735}" dt="2023-12-03T16:21:18.630" v="1958" actId="47"/>
        <pc:sldMkLst>
          <pc:docMk/>
          <pc:sldMk cId="0" sldId="258"/>
        </pc:sldMkLst>
      </pc:sldChg>
      <pc:sldChg chg="del">
        <pc:chgData name="Trần Thị Ngọc Ánh" userId="f784e393-8cc2-4e2e-9052-346aa3cbf5ea" providerId="ADAL" clId="{84A834B7-DBB1-41FB-8A7E-E4A3EAB6F735}" dt="2023-12-03T16:21:20.257" v="1959" actId="47"/>
        <pc:sldMkLst>
          <pc:docMk/>
          <pc:sldMk cId="0" sldId="259"/>
        </pc:sldMkLst>
      </pc:sldChg>
      <pc:sldChg chg="del">
        <pc:chgData name="Trần Thị Ngọc Ánh" userId="f784e393-8cc2-4e2e-9052-346aa3cbf5ea" providerId="ADAL" clId="{84A834B7-DBB1-41FB-8A7E-E4A3EAB6F735}" dt="2023-12-03T16:21:20.928" v="1960" actId="47"/>
        <pc:sldMkLst>
          <pc:docMk/>
          <pc:sldMk cId="0" sldId="260"/>
        </pc:sldMkLst>
      </pc:sldChg>
      <pc:sldChg chg="del">
        <pc:chgData name="Trần Thị Ngọc Ánh" userId="f784e393-8cc2-4e2e-9052-346aa3cbf5ea" providerId="ADAL" clId="{84A834B7-DBB1-41FB-8A7E-E4A3EAB6F735}" dt="2023-12-03T16:21:21.690" v="1961" actId="47"/>
        <pc:sldMkLst>
          <pc:docMk/>
          <pc:sldMk cId="0" sldId="261"/>
        </pc:sldMkLst>
      </pc:sldChg>
      <pc:sldChg chg="del">
        <pc:chgData name="Trần Thị Ngọc Ánh" userId="f784e393-8cc2-4e2e-9052-346aa3cbf5ea" providerId="ADAL" clId="{84A834B7-DBB1-41FB-8A7E-E4A3EAB6F735}" dt="2023-12-03T16:21:13.139" v="1950" actId="47"/>
        <pc:sldMkLst>
          <pc:docMk/>
          <pc:sldMk cId="0" sldId="262"/>
        </pc:sldMkLst>
      </pc:sldChg>
      <pc:sldChg chg="del">
        <pc:chgData name="Trần Thị Ngọc Ánh" userId="f784e393-8cc2-4e2e-9052-346aa3cbf5ea" providerId="ADAL" clId="{84A834B7-DBB1-41FB-8A7E-E4A3EAB6F735}" dt="2023-12-03T16:21:13.380" v="1951" actId="47"/>
        <pc:sldMkLst>
          <pc:docMk/>
          <pc:sldMk cId="0" sldId="263"/>
        </pc:sldMkLst>
      </pc:sldChg>
      <pc:sldChg chg="del">
        <pc:chgData name="Trần Thị Ngọc Ánh" userId="f784e393-8cc2-4e2e-9052-346aa3cbf5ea" providerId="ADAL" clId="{84A834B7-DBB1-41FB-8A7E-E4A3EAB6F735}" dt="2023-12-03T16:21:13.578" v="1952" actId="47"/>
        <pc:sldMkLst>
          <pc:docMk/>
          <pc:sldMk cId="0" sldId="264"/>
        </pc:sldMkLst>
      </pc:sldChg>
      <pc:sldChg chg="del">
        <pc:chgData name="Trần Thị Ngọc Ánh" userId="f784e393-8cc2-4e2e-9052-346aa3cbf5ea" providerId="ADAL" clId="{84A834B7-DBB1-41FB-8A7E-E4A3EAB6F735}" dt="2023-12-03T16:21:13.824" v="1953" actId="47"/>
        <pc:sldMkLst>
          <pc:docMk/>
          <pc:sldMk cId="0" sldId="265"/>
        </pc:sldMkLst>
      </pc:sldChg>
      <pc:sldChg chg="del">
        <pc:chgData name="Trần Thị Ngọc Ánh" userId="f784e393-8cc2-4e2e-9052-346aa3cbf5ea" providerId="ADAL" clId="{84A834B7-DBB1-41FB-8A7E-E4A3EAB6F735}" dt="2023-12-03T16:21:14.164" v="1954" actId="47"/>
        <pc:sldMkLst>
          <pc:docMk/>
          <pc:sldMk cId="0" sldId="266"/>
        </pc:sldMkLst>
      </pc:sldChg>
      <pc:sldChg chg="del">
        <pc:chgData name="Trần Thị Ngọc Ánh" userId="f784e393-8cc2-4e2e-9052-346aa3cbf5ea" providerId="ADAL" clId="{84A834B7-DBB1-41FB-8A7E-E4A3EAB6F735}" dt="2023-12-03T16:21:14.611" v="1955" actId="47"/>
        <pc:sldMkLst>
          <pc:docMk/>
          <pc:sldMk cId="0" sldId="267"/>
        </pc:sldMkLst>
      </pc:sldChg>
      <pc:sldChg chg="del">
        <pc:chgData name="Trần Thị Ngọc Ánh" userId="f784e393-8cc2-4e2e-9052-346aa3cbf5ea" providerId="ADAL" clId="{84A834B7-DBB1-41FB-8A7E-E4A3EAB6F735}" dt="2023-12-03T16:21:09.422" v="1946" actId="47"/>
        <pc:sldMkLst>
          <pc:docMk/>
          <pc:sldMk cId="0" sldId="268"/>
        </pc:sldMkLst>
      </pc:sldChg>
      <pc:sldChg chg="del">
        <pc:chgData name="Trần Thị Ngọc Ánh" userId="f784e393-8cc2-4e2e-9052-346aa3cbf5ea" providerId="ADAL" clId="{84A834B7-DBB1-41FB-8A7E-E4A3EAB6F735}" dt="2023-12-03T16:21:09.775" v="1947" actId="47"/>
        <pc:sldMkLst>
          <pc:docMk/>
          <pc:sldMk cId="0" sldId="269"/>
        </pc:sldMkLst>
      </pc:sldChg>
      <pc:sldChg chg="del">
        <pc:chgData name="Trần Thị Ngọc Ánh" userId="f784e393-8cc2-4e2e-9052-346aa3cbf5ea" providerId="ADAL" clId="{84A834B7-DBB1-41FB-8A7E-E4A3EAB6F735}" dt="2023-12-03T16:21:02.567" v="1941" actId="47"/>
        <pc:sldMkLst>
          <pc:docMk/>
          <pc:sldMk cId="0" sldId="270"/>
        </pc:sldMkLst>
      </pc:sldChg>
      <pc:sldChg chg="del">
        <pc:chgData name="Trần Thị Ngọc Ánh" userId="f784e393-8cc2-4e2e-9052-346aa3cbf5ea" providerId="ADAL" clId="{84A834B7-DBB1-41FB-8A7E-E4A3EAB6F735}" dt="2023-12-03T16:21:10.540" v="1948" actId="47"/>
        <pc:sldMkLst>
          <pc:docMk/>
          <pc:sldMk cId="0" sldId="271"/>
        </pc:sldMkLst>
      </pc:sldChg>
      <pc:sldChg chg="del">
        <pc:chgData name="Trần Thị Ngọc Ánh" userId="f784e393-8cc2-4e2e-9052-346aa3cbf5ea" providerId="ADAL" clId="{84A834B7-DBB1-41FB-8A7E-E4A3EAB6F735}" dt="2023-12-03T16:21:11.558" v="1949" actId="47"/>
        <pc:sldMkLst>
          <pc:docMk/>
          <pc:sldMk cId="0" sldId="272"/>
        </pc:sldMkLst>
      </pc:sldChg>
      <pc:sldChg chg="del">
        <pc:chgData name="Trần Thị Ngọc Ánh" userId="f784e393-8cc2-4e2e-9052-346aa3cbf5ea" providerId="ADAL" clId="{84A834B7-DBB1-41FB-8A7E-E4A3EAB6F735}" dt="2023-12-03T16:21:07.103" v="1943" actId="47"/>
        <pc:sldMkLst>
          <pc:docMk/>
          <pc:sldMk cId="0" sldId="273"/>
        </pc:sldMkLst>
      </pc:sldChg>
      <pc:sldChg chg="del">
        <pc:chgData name="Trần Thị Ngọc Ánh" userId="f784e393-8cc2-4e2e-9052-346aa3cbf5ea" providerId="ADAL" clId="{84A834B7-DBB1-41FB-8A7E-E4A3EAB6F735}" dt="2023-12-03T16:21:07.208" v="1944" actId="47"/>
        <pc:sldMkLst>
          <pc:docMk/>
          <pc:sldMk cId="0" sldId="274"/>
        </pc:sldMkLst>
      </pc:sldChg>
      <pc:sldChg chg="del">
        <pc:chgData name="Trần Thị Ngọc Ánh" userId="f784e393-8cc2-4e2e-9052-346aa3cbf5ea" providerId="ADAL" clId="{84A834B7-DBB1-41FB-8A7E-E4A3EAB6F735}" dt="2023-12-03T16:21:07.806" v="1945" actId="47"/>
        <pc:sldMkLst>
          <pc:docMk/>
          <pc:sldMk cId="0" sldId="275"/>
        </pc:sldMkLst>
      </pc:sldChg>
      <pc:sldChg chg="del">
        <pc:chgData name="Trần Thị Ngọc Ánh" userId="f784e393-8cc2-4e2e-9052-346aa3cbf5ea" providerId="ADAL" clId="{84A834B7-DBB1-41FB-8A7E-E4A3EAB6F735}" dt="2023-12-03T16:21:04.189" v="1942" actId="47"/>
        <pc:sldMkLst>
          <pc:docMk/>
          <pc:sldMk cId="0" sldId="276"/>
        </pc:sldMkLst>
      </pc:sldChg>
      <pc:sldChg chg="del">
        <pc:chgData name="Trần Thị Ngọc Ánh" userId="f784e393-8cc2-4e2e-9052-346aa3cbf5ea" providerId="ADAL" clId="{84A834B7-DBB1-41FB-8A7E-E4A3EAB6F735}" dt="2023-12-03T16:21:01.566" v="1940" actId="47"/>
        <pc:sldMkLst>
          <pc:docMk/>
          <pc:sldMk cId="0" sldId="277"/>
        </pc:sldMkLst>
      </pc:sldChg>
      <pc:sldChg chg="del">
        <pc:chgData name="Trần Thị Ngọc Ánh" userId="f784e393-8cc2-4e2e-9052-346aa3cbf5ea" providerId="ADAL" clId="{84A834B7-DBB1-41FB-8A7E-E4A3EAB6F735}" dt="2023-12-03T16:21:00.133" v="1939" actId="47"/>
        <pc:sldMkLst>
          <pc:docMk/>
          <pc:sldMk cId="0" sldId="278"/>
        </pc:sldMkLst>
      </pc:sldChg>
      <pc:sldChg chg="del">
        <pc:chgData name="Trần Thị Ngọc Ánh" userId="f784e393-8cc2-4e2e-9052-346aa3cbf5ea" providerId="ADAL" clId="{84A834B7-DBB1-41FB-8A7E-E4A3EAB6F735}" dt="2023-12-03T16:20:58.965" v="1938" actId="47"/>
        <pc:sldMkLst>
          <pc:docMk/>
          <pc:sldMk cId="0" sldId="279"/>
        </pc:sldMkLst>
      </pc:sldChg>
      <pc:sldChg chg="del">
        <pc:chgData name="Trần Thị Ngọc Ánh" userId="f784e393-8cc2-4e2e-9052-346aa3cbf5ea" providerId="ADAL" clId="{84A834B7-DBB1-41FB-8A7E-E4A3EAB6F735}" dt="2023-12-03T16:20:58.123" v="1937" actId="47"/>
        <pc:sldMkLst>
          <pc:docMk/>
          <pc:sldMk cId="0" sldId="280"/>
        </pc:sldMkLst>
      </pc:sldChg>
      <pc:sldChg chg="del">
        <pc:chgData name="Trần Thị Ngọc Ánh" userId="f784e393-8cc2-4e2e-9052-346aa3cbf5ea" providerId="ADAL" clId="{84A834B7-DBB1-41FB-8A7E-E4A3EAB6F735}" dt="2023-12-03T16:20:54.260" v="1936" actId="47"/>
        <pc:sldMkLst>
          <pc:docMk/>
          <pc:sldMk cId="0" sldId="281"/>
        </pc:sldMkLst>
      </pc:sldChg>
      <pc:sldChg chg="del">
        <pc:chgData name="Trần Thị Ngọc Ánh" userId="f784e393-8cc2-4e2e-9052-346aa3cbf5ea" providerId="ADAL" clId="{84A834B7-DBB1-41FB-8A7E-E4A3EAB6F735}" dt="2023-12-03T16:20:53.227" v="1935" actId="47"/>
        <pc:sldMkLst>
          <pc:docMk/>
          <pc:sldMk cId="0" sldId="282"/>
        </pc:sldMkLst>
      </pc:sldChg>
      <pc:sldChg chg="del">
        <pc:chgData name="Trần Thị Ngọc Ánh" userId="f784e393-8cc2-4e2e-9052-346aa3cbf5ea" providerId="ADAL" clId="{84A834B7-DBB1-41FB-8A7E-E4A3EAB6F735}" dt="2023-12-03T16:20:52.361" v="1934" actId="47"/>
        <pc:sldMkLst>
          <pc:docMk/>
          <pc:sldMk cId="0" sldId="283"/>
        </pc:sldMkLst>
      </pc:sldChg>
      <pc:sldChg chg="del">
        <pc:chgData name="Trần Thị Ngọc Ánh" userId="f784e393-8cc2-4e2e-9052-346aa3cbf5ea" providerId="ADAL" clId="{84A834B7-DBB1-41FB-8A7E-E4A3EAB6F735}" dt="2023-12-03T16:20:50.162" v="1933" actId="47"/>
        <pc:sldMkLst>
          <pc:docMk/>
          <pc:sldMk cId="0" sldId="284"/>
        </pc:sldMkLst>
      </pc:sldChg>
      <pc:sldChg chg="addSp delSp mod">
        <pc:chgData name="Trần Thị Ngọc Ánh" userId="f784e393-8cc2-4e2e-9052-346aa3cbf5ea" providerId="ADAL" clId="{84A834B7-DBB1-41FB-8A7E-E4A3EAB6F735}" dt="2023-12-08T16:37:50.248" v="2044" actId="478"/>
        <pc:sldMkLst>
          <pc:docMk/>
          <pc:sldMk cId="0" sldId="285"/>
        </pc:sldMkLst>
        <pc:spChg chg="add del">
          <ac:chgData name="Trần Thị Ngọc Ánh" userId="f784e393-8cc2-4e2e-9052-346aa3cbf5ea" providerId="ADAL" clId="{84A834B7-DBB1-41FB-8A7E-E4A3EAB6F735}" dt="2023-12-08T16:37:50.248" v="2044" actId="478"/>
          <ac:spMkLst>
            <pc:docMk/>
            <pc:sldMk cId="0" sldId="285"/>
            <ac:spMk id="2231" creationId="{00000000-0000-0000-0000-000000000000}"/>
          </ac:spMkLst>
        </pc:spChg>
      </pc:sldChg>
      <pc:sldChg chg="del">
        <pc:chgData name="Trần Thị Ngọc Ánh" userId="f784e393-8cc2-4e2e-9052-346aa3cbf5ea" providerId="ADAL" clId="{84A834B7-DBB1-41FB-8A7E-E4A3EAB6F735}" dt="2023-12-03T16:20:40.784" v="1932" actId="47"/>
        <pc:sldMkLst>
          <pc:docMk/>
          <pc:sldMk cId="0" sldId="286"/>
        </pc:sldMkLst>
      </pc:sldChg>
      <pc:sldChg chg="del">
        <pc:chgData name="Trần Thị Ngọc Ánh" userId="f784e393-8cc2-4e2e-9052-346aa3cbf5ea" providerId="ADAL" clId="{84A834B7-DBB1-41FB-8A7E-E4A3EAB6F735}" dt="2023-12-03T16:20:37.577" v="1931" actId="47"/>
        <pc:sldMkLst>
          <pc:docMk/>
          <pc:sldMk cId="0" sldId="287"/>
        </pc:sldMkLst>
      </pc:sldChg>
      <pc:sldChg chg="del">
        <pc:chgData name="Trần Thị Ngọc Ánh" userId="f784e393-8cc2-4e2e-9052-346aa3cbf5ea" providerId="ADAL" clId="{84A834B7-DBB1-41FB-8A7E-E4A3EAB6F735}" dt="2023-12-03T16:20:36.286" v="1930" actId="47"/>
        <pc:sldMkLst>
          <pc:docMk/>
          <pc:sldMk cId="0" sldId="288"/>
        </pc:sldMkLst>
      </pc:sldChg>
      <pc:sldChg chg="del">
        <pc:chgData name="Trần Thị Ngọc Ánh" userId="f784e393-8cc2-4e2e-9052-346aa3cbf5ea" providerId="ADAL" clId="{84A834B7-DBB1-41FB-8A7E-E4A3EAB6F735}" dt="2023-12-03T16:20:34.497" v="1929" actId="47"/>
        <pc:sldMkLst>
          <pc:docMk/>
          <pc:sldMk cId="0" sldId="289"/>
        </pc:sldMkLst>
      </pc:sldChg>
      <pc:sldChg chg="del">
        <pc:chgData name="Trần Thị Ngọc Ánh" userId="f784e393-8cc2-4e2e-9052-346aa3cbf5ea" providerId="ADAL" clId="{84A834B7-DBB1-41FB-8A7E-E4A3EAB6F735}" dt="2023-12-03T16:20:33.109" v="1928" actId="47"/>
        <pc:sldMkLst>
          <pc:docMk/>
          <pc:sldMk cId="0" sldId="290"/>
        </pc:sldMkLst>
      </pc:sldChg>
      <pc:sldChg chg="del">
        <pc:chgData name="Trần Thị Ngọc Ánh" userId="f784e393-8cc2-4e2e-9052-346aa3cbf5ea" providerId="ADAL" clId="{84A834B7-DBB1-41FB-8A7E-E4A3EAB6F735}" dt="2023-12-03T16:20:30.392" v="1927" actId="47"/>
        <pc:sldMkLst>
          <pc:docMk/>
          <pc:sldMk cId="0" sldId="291"/>
        </pc:sldMkLst>
      </pc:sldChg>
      <pc:sldChg chg="del">
        <pc:chgData name="Trần Thị Ngọc Ánh" userId="f784e393-8cc2-4e2e-9052-346aa3cbf5ea" providerId="ADAL" clId="{84A834B7-DBB1-41FB-8A7E-E4A3EAB6F735}" dt="2023-12-03T16:20:30.190" v="1926" actId="47"/>
        <pc:sldMkLst>
          <pc:docMk/>
          <pc:sldMk cId="0" sldId="292"/>
        </pc:sldMkLst>
      </pc:sldChg>
      <pc:sldChg chg="del">
        <pc:chgData name="Trần Thị Ngọc Ánh" userId="f784e393-8cc2-4e2e-9052-346aa3cbf5ea" providerId="ADAL" clId="{84A834B7-DBB1-41FB-8A7E-E4A3EAB6F735}" dt="2023-12-03T16:20:30.034" v="1925" actId="47"/>
        <pc:sldMkLst>
          <pc:docMk/>
          <pc:sldMk cId="0" sldId="293"/>
        </pc:sldMkLst>
      </pc:sldChg>
      <pc:sldChg chg="del">
        <pc:chgData name="Trần Thị Ngọc Ánh" userId="f784e393-8cc2-4e2e-9052-346aa3cbf5ea" providerId="ADAL" clId="{84A834B7-DBB1-41FB-8A7E-E4A3EAB6F735}" dt="2023-12-03T16:20:29.839" v="1924" actId="47"/>
        <pc:sldMkLst>
          <pc:docMk/>
          <pc:sldMk cId="0" sldId="294"/>
        </pc:sldMkLst>
      </pc:sldChg>
      <pc:sldChg chg="del">
        <pc:chgData name="Trần Thị Ngọc Ánh" userId="f784e393-8cc2-4e2e-9052-346aa3cbf5ea" providerId="ADAL" clId="{84A834B7-DBB1-41FB-8A7E-E4A3EAB6F735}" dt="2023-12-03T16:20:29.254" v="1923" actId="47"/>
        <pc:sldMkLst>
          <pc:docMk/>
          <pc:sldMk cId="0" sldId="295"/>
        </pc:sldMkLst>
      </pc:sldChg>
      <pc:sldChg chg="del">
        <pc:chgData name="Trần Thị Ngọc Ánh" userId="f784e393-8cc2-4e2e-9052-346aa3cbf5ea" providerId="ADAL" clId="{84A834B7-DBB1-41FB-8A7E-E4A3EAB6F735}" dt="2023-12-03T16:20:27.454" v="1922" actId="47"/>
        <pc:sldMkLst>
          <pc:docMk/>
          <pc:sldMk cId="0" sldId="296"/>
        </pc:sldMkLst>
      </pc:sldChg>
      <pc:sldChg chg="del">
        <pc:chgData name="Trần Thị Ngọc Ánh" userId="f784e393-8cc2-4e2e-9052-346aa3cbf5ea" providerId="ADAL" clId="{84A834B7-DBB1-41FB-8A7E-E4A3EAB6F735}" dt="2023-12-03T16:20:27.138" v="1921" actId="47"/>
        <pc:sldMkLst>
          <pc:docMk/>
          <pc:sldMk cId="0" sldId="297"/>
        </pc:sldMkLst>
      </pc:sldChg>
      <pc:sldChg chg="del">
        <pc:chgData name="Trần Thị Ngọc Ánh" userId="f784e393-8cc2-4e2e-9052-346aa3cbf5ea" providerId="ADAL" clId="{84A834B7-DBB1-41FB-8A7E-E4A3EAB6F735}" dt="2023-12-03T16:20:27.108" v="1920" actId="47"/>
        <pc:sldMkLst>
          <pc:docMk/>
          <pc:sldMk cId="0" sldId="298"/>
        </pc:sldMkLst>
      </pc:sldChg>
      <pc:sldChg chg="del">
        <pc:chgData name="Trần Thị Ngọc Ánh" userId="f784e393-8cc2-4e2e-9052-346aa3cbf5ea" providerId="ADAL" clId="{84A834B7-DBB1-41FB-8A7E-E4A3EAB6F735}" dt="2023-12-03T16:20:26.435" v="1919" actId="47"/>
        <pc:sldMkLst>
          <pc:docMk/>
          <pc:sldMk cId="0" sldId="299"/>
        </pc:sldMkLst>
      </pc:sldChg>
      <pc:sldChg chg="del">
        <pc:chgData name="Trần Thị Ngọc Ánh" userId="f784e393-8cc2-4e2e-9052-346aa3cbf5ea" providerId="ADAL" clId="{84A834B7-DBB1-41FB-8A7E-E4A3EAB6F735}" dt="2023-12-03T16:20:26.162" v="1918" actId="47"/>
        <pc:sldMkLst>
          <pc:docMk/>
          <pc:sldMk cId="0" sldId="300"/>
        </pc:sldMkLst>
      </pc:sldChg>
      <pc:sldChg chg="del">
        <pc:chgData name="Trần Thị Ngọc Ánh" userId="f784e393-8cc2-4e2e-9052-346aa3cbf5ea" providerId="ADAL" clId="{84A834B7-DBB1-41FB-8A7E-E4A3EAB6F735}" dt="2023-12-03T16:20:26.031" v="1917" actId="47"/>
        <pc:sldMkLst>
          <pc:docMk/>
          <pc:sldMk cId="0" sldId="301"/>
        </pc:sldMkLst>
      </pc:sldChg>
      <pc:sldChg chg="del">
        <pc:chgData name="Trần Thị Ngọc Ánh" userId="f784e393-8cc2-4e2e-9052-346aa3cbf5ea" providerId="ADAL" clId="{84A834B7-DBB1-41FB-8A7E-E4A3EAB6F735}" dt="2023-12-03T16:20:25.881" v="1916" actId="47"/>
        <pc:sldMkLst>
          <pc:docMk/>
          <pc:sldMk cId="0" sldId="302"/>
        </pc:sldMkLst>
      </pc:sldChg>
      <pc:sldChg chg="del">
        <pc:chgData name="Trần Thị Ngọc Ánh" userId="f784e393-8cc2-4e2e-9052-346aa3cbf5ea" providerId="ADAL" clId="{84A834B7-DBB1-41FB-8A7E-E4A3EAB6F735}" dt="2023-12-03T16:20:25.740" v="1915" actId="47"/>
        <pc:sldMkLst>
          <pc:docMk/>
          <pc:sldMk cId="0" sldId="303"/>
        </pc:sldMkLst>
      </pc:sldChg>
      <pc:sldChg chg="del">
        <pc:chgData name="Trần Thị Ngọc Ánh" userId="f784e393-8cc2-4e2e-9052-346aa3cbf5ea" providerId="ADAL" clId="{84A834B7-DBB1-41FB-8A7E-E4A3EAB6F735}" dt="2023-12-03T16:20:25.575" v="1914" actId="47"/>
        <pc:sldMkLst>
          <pc:docMk/>
          <pc:sldMk cId="0" sldId="304"/>
        </pc:sldMkLst>
      </pc:sldChg>
      <pc:sldChg chg="del">
        <pc:chgData name="Trần Thị Ngọc Ánh" userId="f784e393-8cc2-4e2e-9052-346aa3cbf5ea" providerId="ADAL" clId="{84A834B7-DBB1-41FB-8A7E-E4A3EAB6F735}" dt="2023-12-03T16:20:25.390" v="1913" actId="47"/>
        <pc:sldMkLst>
          <pc:docMk/>
          <pc:sldMk cId="0" sldId="305"/>
        </pc:sldMkLst>
      </pc:sldChg>
      <pc:sldChg chg="del">
        <pc:chgData name="Trần Thị Ngọc Ánh" userId="f784e393-8cc2-4e2e-9052-346aa3cbf5ea" providerId="ADAL" clId="{84A834B7-DBB1-41FB-8A7E-E4A3EAB6F735}" dt="2023-12-03T16:20:25.265" v="1912" actId="47"/>
        <pc:sldMkLst>
          <pc:docMk/>
          <pc:sldMk cId="0" sldId="306"/>
        </pc:sldMkLst>
      </pc:sldChg>
      <pc:sldChg chg="del">
        <pc:chgData name="Trần Thị Ngọc Ánh" userId="f784e393-8cc2-4e2e-9052-346aa3cbf5ea" providerId="ADAL" clId="{84A834B7-DBB1-41FB-8A7E-E4A3EAB6F735}" dt="2023-12-03T16:20:25.080" v="1911" actId="47"/>
        <pc:sldMkLst>
          <pc:docMk/>
          <pc:sldMk cId="0" sldId="307"/>
        </pc:sldMkLst>
      </pc:sldChg>
      <pc:sldChg chg="del">
        <pc:chgData name="Trần Thị Ngọc Ánh" userId="f784e393-8cc2-4e2e-9052-346aa3cbf5ea" providerId="ADAL" clId="{84A834B7-DBB1-41FB-8A7E-E4A3EAB6F735}" dt="2023-12-03T16:20:24.773" v="1910" actId="47"/>
        <pc:sldMkLst>
          <pc:docMk/>
          <pc:sldMk cId="0" sldId="308"/>
        </pc:sldMkLst>
      </pc:sldChg>
      <pc:sldChg chg="del">
        <pc:chgData name="Trần Thị Ngọc Ánh" userId="f784e393-8cc2-4e2e-9052-346aa3cbf5ea" providerId="ADAL" clId="{84A834B7-DBB1-41FB-8A7E-E4A3EAB6F735}" dt="2023-12-03T16:20:24.490" v="1909" actId="47"/>
        <pc:sldMkLst>
          <pc:docMk/>
          <pc:sldMk cId="0" sldId="309"/>
        </pc:sldMkLst>
      </pc:sldChg>
      <pc:sldChg chg="del">
        <pc:chgData name="Trần Thị Ngọc Ánh" userId="f784e393-8cc2-4e2e-9052-346aa3cbf5ea" providerId="ADAL" clId="{84A834B7-DBB1-41FB-8A7E-E4A3EAB6F735}" dt="2023-12-03T16:20:23.829" v="1908" actId="47"/>
        <pc:sldMkLst>
          <pc:docMk/>
          <pc:sldMk cId="0" sldId="310"/>
        </pc:sldMkLst>
      </pc:sldChg>
      <pc:sldChg chg="addSp delSp modSp mod">
        <pc:chgData name="Trần Thị Ngọc Ánh" userId="f784e393-8cc2-4e2e-9052-346aa3cbf5ea" providerId="ADAL" clId="{84A834B7-DBB1-41FB-8A7E-E4A3EAB6F735}" dt="2023-12-08T16:47:40.208" v="2107"/>
        <pc:sldMkLst>
          <pc:docMk/>
          <pc:sldMk cId="2506792429" sldId="311"/>
        </pc:sldMkLst>
        <pc:spChg chg="add del mod">
          <ac:chgData name="Trần Thị Ngọc Ánh" userId="f784e393-8cc2-4e2e-9052-346aa3cbf5ea" providerId="ADAL" clId="{84A834B7-DBB1-41FB-8A7E-E4A3EAB6F735}" dt="2023-12-08T16:39:19.790" v="2048" actId="478"/>
          <ac:spMkLst>
            <pc:docMk/>
            <pc:sldMk cId="2506792429" sldId="311"/>
            <ac:spMk id="2" creationId="{73D65C5B-E42F-538F-E29A-08543C21B350}"/>
          </ac:spMkLst>
        </pc:spChg>
        <pc:spChg chg="del">
          <ac:chgData name="Trần Thị Ngọc Ánh" userId="f784e393-8cc2-4e2e-9052-346aa3cbf5ea" providerId="ADAL" clId="{84A834B7-DBB1-41FB-8A7E-E4A3EAB6F735}" dt="2023-12-08T16:22:23.049" v="2009" actId="478"/>
          <ac:spMkLst>
            <pc:docMk/>
            <pc:sldMk cId="2506792429" sldId="311"/>
            <ac:spMk id="2" creationId="{7477AFBD-0E2F-9B4E-2F28-32BBBE125F94}"/>
          </ac:spMkLst>
        </pc:spChg>
        <pc:spChg chg="add mod">
          <ac:chgData name="Trần Thị Ngọc Ánh" userId="f784e393-8cc2-4e2e-9052-346aa3cbf5ea" providerId="ADAL" clId="{84A834B7-DBB1-41FB-8A7E-E4A3EAB6F735}" dt="2023-12-08T16:47:40.208" v="2107"/>
          <ac:spMkLst>
            <pc:docMk/>
            <pc:sldMk cId="2506792429" sldId="311"/>
            <ac:spMk id="3" creationId="{E24DC81A-ED29-5ADA-1C11-4D61F027A9E9}"/>
          </ac:spMkLst>
        </pc:spChg>
        <pc:spChg chg="mod">
          <ac:chgData name="Trần Thị Ngọc Ánh" userId="f784e393-8cc2-4e2e-9052-346aa3cbf5ea" providerId="ADAL" clId="{84A834B7-DBB1-41FB-8A7E-E4A3EAB6F735}" dt="2023-12-03T16:04:15.591" v="519" actId="207"/>
          <ac:spMkLst>
            <pc:docMk/>
            <pc:sldMk cId="2506792429" sldId="311"/>
            <ac:spMk id="1827" creationId="{00000000-0000-0000-0000-000000000000}"/>
          </ac:spMkLst>
        </pc:spChg>
        <pc:spChg chg="mod">
          <ac:chgData name="Trần Thị Ngọc Ánh" userId="f784e393-8cc2-4e2e-9052-346aa3cbf5ea" providerId="ADAL" clId="{84A834B7-DBB1-41FB-8A7E-E4A3EAB6F735}" dt="2023-12-03T15:57:57.852" v="207" actId="20577"/>
          <ac:spMkLst>
            <pc:docMk/>
            <pc:sldMk cId="2506792429" sldId="311"/>
            <ac:spMk id="1828" creationId="{00000000-0000-0000-0000-000000000000}"/>
          </ac:spMkLst>
        </pc:spChg>
      </pc:sldChg>
      <pc:sldChg chg="addSp delSp modSp del mod">
        <pc:chgData name="Trần Thị Ngọc Ánh" userId="f784e393-8cc2-4e2e-9052-346aa3cbf5ea" providerId="ADAL" clId="{84A834B7-DBB1-41FB-8A7E-E4A3EAB6F735}" dt="2023-12-08T16:40:46.702" v="2049" actId="47"/>
        <pc:sldMkLst>
          <pc:docMk/>
          <pc:sldMk cId="3315955199" sldId="314"/>
        </pc:sldMkLst>
        <pc:spChg chg="del">
          <ac:chgData name="Trần Thị Ngọc Ánh" userId="f784e393-8cc2-4e2e-9052-346aa3cbf5ea" providerId="ADAL" clId="{84A834B7-DBB1-41FB-8A7E-E4A3EAB6F735}" dt="2023-12-03T15:58:40.115" v="298" actId="478"/>
          <ac:spMkLst>
            <pc:docMk/>
            <pc:sldMk cId="3315955199" sldId="314"/>
            <ac:spMk id="2" creationId="{AD93BBA4-B6B1-F299-B789-EE19C464546B}"/>
          </ac:spMkLst>
        </pc:spChg>
        <pc:spChg chg="del">
          <ac:chgData name="Trần Thị Ngọc Ánh" userId="f784e393-8cc2-4e2e-9052-346aa3cbf5ea" providerId="ADAL" clId="{84A834B7-DBB1-41FB-8A7E-E4A3EAB6F735}" dt="2023-12-03T16:01:04.048" v="333" actId="478"/>
          <ac:spMkLst>
            <pc:docMk/>
            <pc:sldMk cId="3315955199" sldId="314"/>
            <ac:spMk id="3" creationId="{FF23FC0B-2210-0A3B-7E40-8ACE574EFEC4}"/>
          </ac:spMkLst>
        </pc:spChg>
        <pc:spChg chg="add mod">
          <ac:chgData name="Trần Thị Ngọc Ánh" userId="f784e393-8cc2-4e2e-9052-346aa3cbf5ea" providerId="ADAL" clId="{84A834B7-DBB1-41FB-8A7E-E4A3EAB6F735}" dt="2023-12-03T15:58:40.772" v="299"/>
          <ac:spMkLst>
            <pc:docMk/>
            <pc:sldMk cId="3315955199" sldId="314"/>
            <ac:spMk id="4" creationId="{34AF735C-365D-A7C6-B2C5-4FDC43637277}"/>
          </ac:spMkLst>
        </pc:spChg>
        <pc:spChg chg="del">
          <ac:chgData name="Trần Thị Ngọc Ánh" userId="f784e393-8cc2-4e2e-9052-346aa3cbf5ea" providerId="ADAL" clId="{84A834B7-DBB1-41FB-8A7E-E4A3EAB6F735}" dt="2023-12-03T16:01:05.487" v="334" actId="478"/>
          <ac:spMkLst>
            <pc:docMk/>
            <pc:sldMk cId="3315955199" sldId="314"/>
            <ac:spMk id="5" creationId="{AAE64B3A-2152-27CD-54D9-69E47CC38045}"/>
          </ac:spMkLst>
        </pc:spChg>
        <pc:spChg chg="del">
          <ac:chgData name="Trần Thị Ngọc Ánh" userId="f784e393-8cc2-4e2e-9052-346aa3cbf5ea" providerId="ADAL" clId="{84A834B7-DBB1-41FB-8A7E-E4A3EAB6F735}" dt="2023-12-03T16:01:06.975" v="335" actId="478"/>
          <ac:spMkLst>
            <pc:docMk/>
            <pc:sldMk cId="3315955199" sldId="314"/>
            <ac:spMk id="7" creationId="{60017D63-2037-A1D3-9B2C-08850CA6F06D}"/>
          </ac:spMkLst>
        </pc:spChg>
        <pc:spChg chg="del">
          <ac:chgData name="Trần Thị Ngọc Ánh" userId="f784e393-8cc2-4e2e-9052-346aa3cbf5ea" providerId="ADAL" clId="{84A834B7-DBB1-41FB-8A7E-E4A3EAB6F735}" dt="2023-12-03T16:01:08.924" v="336" actId="478"/>
          <ac:spMkLst>
            <pc:docMk/>
            <pc:sldMk cId="3315955199" sldId="314"/>
            <ac:spMk id="9" creationId="{7B9AAD58-9EF5-3F74-0F5B-E714622C2CFC}"/>
          </ac:spMkLst>
        </pc:spChg>
        <pc:spChg chg="del">
          <ac:chgData name="Trần Thị Ngọc Ánh" userId="f784e393-8cc2-4e2e-9052-346aa3cbf5ea" providerId="ADAL" clId="{84A834B7-DBB1-41FB-8A7E-E4A3EAB6F735}" dt="2023-12-03T16:01:10.613" v="337" actId="478"/>
          <ac:spMkLst>
            <pc:docMk/>
            <pc:sldMk cId="3315955199" sldId="314"/>
            <ac:spMk id="11" creationId="{3FA48F73-EB7F-1E22-0EE5-23AB679FB5EB}"/>
          </ac:spMkLst>
        </pc:spChg>
        <pc:spChg chg="del">
          <ac:chgData name="Trần Thị Ngọc Ánh" userId="f784e393-8cc2-4e2e-9052-346aa3cbf5ea" providerId="ADAL" clId="{84A834B7-DBB1-41FB-8A7E-E4A3EAB6F735}" dt="2023-12-03T16:01:11.999" v="338" actId="478"/>
          <ac:spMkLst>
            <pc:docMk/>
            <pc:sldMk cId="3315955199" sldId="314"/>
            <ac:spMk id="13" creationId="{1B6E92D9-0E70-5E93-4AE5-A6A2AF6BCCC8}"/>
          </ac:spMkLst>
        </pc:spChg>
        <pc:spChg chg="del">
          <ac:chgData name="Trần Thị Ngọc Ánh" userId="f784e393-8cc2-4e2e-9052-346aa3cbf5ea" providerId="ADAL" clId="{84A834B7-DBB1-41FB-8A7E-E4A3EAB6F735}" dt="2023-12-08T16:22:27.121" v="2012" actId="478"/>
          <ac:spMkLst>
            <pc:docMk/>
            <pc:sldMk cId="3315955199" sldId="314"/>
            <ac:spMk id="14" creationId="{3B8CB67A-CA53-0372-188B-E545C5EBB79B}"/>
          </ac:spMkLst>
        </pc:spChg>
        <pc:spChg chg="mod">
          <ac:chgData name="Trần Thị Ngọc Ánh" userId="f784e393-8cc2-4e2e-9052-346aa3cbf5ea" providerId="ADAL" clId="{84A834B7-DBB1-41FB-8A7E-E4A3EAB6F735}" dt="2023-12-03T16:00:56.924" v="332" actId="1076"/>
          <ac:spMkLst>
            <pc:docMk/>
            <pc:sldMk cId="3315955199" sldId="314"/>
            <ac:spMk id="1848"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55"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56"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57"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58"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59"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60"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61"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62"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63"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64"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65" creationId="{00000000-0000-0000-0000-000000000000}"/>
          </ac:spMkLst>
        </pc:spChg>
        <pc:spChg chg="mod">
          <ac:chgData name="Trần Thị Ngọc Ánh" userId="f784e393-8cc2-4e2e-9052-346aa3cbf5ea" providerId="ADAL" clId="{84A834B7-DBB1-41FB-8A7E-E4A3EAB6F735}" dt="2023-12-03T16:02:44.253" v="504" actId="1076"/>
          <ac:spMkLst>
            <pc:docMk/>
            <pc:sldMk cId="3315955199" sldId="314"/>
            <ac:spMk id="1866" creationId="{00000000-0000-0000-0000-000000000000}"/>
          </ac:spMkLst>
        </pc:spChg>
      </pc:sldChg>
      <pc:sldChg chg="addSp delSp modSp del mod">
        <pc:chgData name="Trần Thị Ngọc Ánh" userId="f784e393-8cc2-4e2e-9052-346aa3cbf5ea" providerId="ADAL" clId="{84A834B7-DBB1-41FB-8A7E-E4A3EAB6F735}" dt="2023-12-08T16:49:45.188" v="2114" actId="47"/>
        <pc:sldMkLst>
          <pc:docMk/>
          <pc:sldMk cId="3605910163" sldId="315"/>
        </pc:sldMkLst>
        <pc:spChg chg="add del mod">
          <ac:chgData name="Trần Thị Ngọc Ánh" userId="f784e393-8cc2-4e2e-9052-346aa3cbf5ea" providerId="ADAL" clId="{84A834B7-DBB1-41FB-8A7E-E4A3EAB6F735}" dt="2023-12-08T16:48:57.386" v="2109"/>
          <ac:spMkLst>
            <pc:docMk/>
            <pc:sldMk cId="3605910163" sldId="315"/>
            <ac:spMk id="2" creationId="{607C80D1-5266-CBB0-020D-2C98A423E30A}"/>
          </ac:spMkLst>
        </pc:spChg>
        <pc:spChg chg="add del mod">
          <ac:chgData name="Trần Thị Ngọc Ánh" userId="f784e393-8cc2-4e2e-9052-346aa3cbf5ea" providerId="ADAL" clId="{84A834B7-DBB1-41FB-8A7E-E4A3EAB6F735}" dt="2023-12-08T16:48:59.220" v="2111"/>
          <ac:spMkLst>
            <pc:docMk/>
            <pc:sldMk cId="3605910163" sldId="315"/>
            <ac:spMk id="3" creationId="{08332D04-8CA3-341E-971F-2944AC395F26}"/>
          </ac:spMkLst>
        </pc:spChg>
        <pc:spChg chg="del mod">
          <ac:chgData name="Trần Thị Ngọc Ánh" userId="f784e393-8cc2-4e2e-9052-346aa3cbf5ea" providerId="ADAL" clId="{84A834B7-DBB1-41FB-8A7E-E4A3EAB6F735}" dt="2023-12-08T16:22:26.124" v="2011" actId="478"/>
          <ac:spMkLst>
            <pc:docMk/>
            <pc:sldMk cId="3605910163" sldId="315"/>
            <ac:spMk id="3" creationId="{4239A178-D7DE-6147-C45F-93C87E491DD7}"/>
          </ac:spMkLst>
        </pc:spChg>
        <pc:spChg chg="add mod">
          <ac:chgData name="Trần Thị Ngọc Ánh" userId="f784e393-8cc2-4e2e-9052-346aa3cbf5ea" providerId="ADAL" clId="{84A834B7-DBB1-41FB-8A7E-E4A3EAB6F735}" dt="2023-12-08T16:49:00.130" v="2112"/>
          <ac:spMkLst>
            <pc:docMk/>
            <pc:sldMk cId="3605910163" sldId="315"/>
            <ac:spMk id="4" creationId="{E261ABA9-8BE5-7F63-DE18-A82EC3CB91A5}"/>
          </ac:spMkLst>
        </pc:spChg>
        <pc:spChg chg="mod">
          <ac:chgData name="Trần Thị Ngọc Ánh" userId="f784e393-8cc2-4e2e-9052-346aa3cbf5ea" providerId="ADAL" clId="{84A834B7-DBB1-41FB-8A7E-E4A3EAB6F735}" dt="2023-12-03T15:58:34.515" v="297" actId="20577"/>
          <ac:spMkLst>
            <pc:docMk/>
            <pc:sldMk cId="3605910163" sldId="315"/>
            <ac:spMk id="5" creationId="{6B5899B5-6B37-B712-ACA4-EC173410EA55}"/>
          </ac:spMkLst>
        </pc:spChg>
        <pc:spChg chg="mod">
          <ac:chgData name="Trần Thị Ngọc Ánh" userId="f784e393-8cc2-4e2e-9052-346aa3cbf5ea" providerId="ADAL" clId="{84A834B7-DBB1-41FB-8A7E-E4A3EAB6F735}" dt="2023-12-03T15:58:06.980" v="214" actId="20577"/>
          <ac:spMkLst>
            <pc:docMk/>
            <pc:sldMk cId="3605910163" sldId="315"/>
            <ac:spMk id="1890" creationId="{00000000-0000-0000-0000-000000000000}"/>
          </ac:spMkLst>
        </pc:spChg>
      </pc:sldChg>
      <pc:sldChg chg="addSp delSp modSp mod">
        <pc:chgData name="Trần Thị Ngọc Ánh" userId="f784e393-8cc2-4e2e-9052-346aa3cbf5ea" providerId="ADAL" clId="{84A834B7-DBB1-41FB-8A7E-E4A3EAB6F735}" dt="2023-12-08T16:50:34.790" v="2119"/>
        <pc:sldMkLst>
          <pc:docMk/>
          <pc:sldMk cId="1026615412" sldId="317"/>
        </pc:sldMkLst>
        <pc:spChg chg="del">
          <ac:chgData name="Trần Thị Ngọc Ánh" userId="f784e393-8cc2-4e2e-9052-346aa3cbf5ea" providerId="ADAL" clId="{84A834B7-DBB1-41FB-8A7E-E4A3EAB6F735}" dt="2023-12-08T16:22:31.375" v="2014" actId="478"/>
          <ac:spMkLst>
            <pc:docMk/>
            <pc:sldMk cId="1026615412" sldId="317"/>
            <ac:spMk id="2" creationId="{35A501BF-371A-6A29-2533-27BF66432408}"/>
          </ac:spMkLst>
        </pc:spChg>
        <pc:spChg chg="add mod">
          <ac:chgData name="Trần Thị Ngọc Ánh" userId="f784e393-8cc2-4e2e-9052-346aa3cbf5ea" providerId="ADAL" clId="{84A834B7-DBB1-41FB-8A7E-E4A3EAB6F735}" dt="2023-12-08T16:50:34.790" v="2119"/>
          <ac:spMkLst>
            <pc:docMk/>
            <pc:sldMk cId="1026615412" sldId="317"/>
            <ac:spMk id="2" creationId="{BBF06A94-C969-8932-97B5-16A3986D85D8}"/>
          </ac:spMkLst>
        </pc:spChg>
        <pc:spChg chg="del">
          <ac:chgData name="Trần Thị Ngọc Ánh" userId="f784e393-8cc2-4e2e-9052-346aa3cbf5ea" providerId="ADAL" clId="{84A834B7-DBB1-41FB-8A7E-E4A3EAB6F735}" dt="2023-12-03T15:58:44.403" v="300" actId="478"/>
          <ac:spMkLst>
            <pc:docMk/>
            <pc:sldMk cId="1026615412" sldId="317"/>
            <ac:spMk id="3" creationId="{6CB3BF9A-D8EB-F1CB-F8A6-49A1ACF27914}"/>
          </ac:spMkLst>
        </pc:spChg>
        <pc:spChg chg="add mod">
          <ac:chgData name="Trần Thị Ngọc Ánh" userId="f784e393-8cc2-4e2e-9052-346aa3cbf5ea" providerId="ADAL" clId="{84A834B7-DBB1-41FB-8A7E-E4A3EAB6F735}" dt="2023-12-03T15:58:44.730" v="301"/>
          <ac:spMkLst>
            <pc:docMk/>
            <pc:sldMk cId="1026615412" sldId="317"/>
            <ac:spMk id="4" creationId="{19FF289A-5424-5D51-8E83-1348CBF3230F}"/>
          </ac:spMkLst>
        </pc:spChg>
        <pc:spChg chg="mod">
          <ac:chgData name="Trần Thị Ngọc Ánh" userId="f784e393-8cc2-4e2e-9052-346aa3cbf5ea" providerId="ADAL" clId="{84A834B7-DBB1-41FB-8A7E-E4A3EAB6F735}" dt="2023-12-03T16:04:50.524" v="559" actId="1076"/>
          <ac:spMkLst>
            <pc:docMk/>
            <pc:sldMk cId="1026615412" sldId="317"/>
            <ac:spMk id="1881" creationId="{00000000-0000-0000-0000-000000000000}"/>
          </ac:spMkLst>
        </pc:spChg>
      </pc:sldChg>
      <pc:sldChg chg="delSp del mod">
        <pc:chgData name="Trần Thị Ngọc Ánh" userId="f784e393-8cc2-4e2e-9052-346aa3cbf5ea" providerId="ADAL" clId="{84A834B7-DBB1-41FB-8A7E-E4A3EAB6F735}" dt="2023-12-03T15:58:52.869" v="303" actId="47"/>
        <pc:sldMkLst>
          <pc:docMk/>
          <pc:sldMk cId="2165971148" sldId="318"/>
        </pc:sldMkLst>
        <pc:spChg chg="del">
          <ac:chgData name="Trần Thị Ngọc Ánh" userId="f784e393-8cc2-4e2e-9052-346aa3cbf5ea" providerId="ADAL" clId="{84A834B7-DBB1-41FB-8A7E-E4A3EAB6F735}" dt="2023-12-03T15:58:48.727" v="302" actId="478"/>
          <ac:spMkLst>
            <pc:docMk/>
            <pc:sldMk cId="2165971148" sldId="318"/>
            <ac:spMk id="2" creationId="{D43C9ED3-C8D5-5745-2E84-E6A0AEA6B9C5}"/>
          </ac:spMkLst>
        </pc:spChg>
      </pc:sldChg>
      <pc:sldChg chg="addSp delSp modSp mod">
        <pc:chgData name="Trần Thị Ngọc Ánh" userId="f784e393-8cc2-4e2e-9052-346aa3cbf5ea" providerId="ADAL" clId="{84A834B7-DBB1-41FB-8A7E-E4A3EAB6F735}" dt="2023-12-08T16:50:50.125" v="2126"/>
        <pc:sldMkLst>
          <pc:docMk/>
          <pc:sldMk cId="1579187450" sldId="319"/>
        </pc:sldMkLst>
        <pc:spChg chg="add mod">
          <ac:chgData name="Trần Thị Ngọc Ánh" userId="f784e393-8cc2-4e2e-9052-346aa3cbf5ea" providerId="ADAL" clId="{84A834B7-DBB1-41FB-8A7E-E4A3EAB6F735}" dt="2023-12-08T16:50:50.125" v="2126"/>
          <ac:spMkLst>
            <pc:docMk/>
            <pc:sldMk cId="1579187450" sldId="319"/>
            <ac:spMk id="2" creationId="{26772B76-6811-13A7-CA06-934ABA00F875}"/>
          </ac:spMkLst>
        </pc:spChg>
        <pc:spChg chg="del">
          <ac:chgData name="Trần Thị Ngọc Ánh" userId="f784e393-8cc2-4e2e-9052-346aa3cbf5ea" providerId="ADAL" clId="{84A834B7-DBB1-41FB-8A7E-E4A3EAB6F735}" dt="2023-12-08T16:22:37.998" v="2019" actId="478"/>
          <ac:spMkLst>
            <pc:docMk/>
            <pc:sldMk cId="1579187450" sldId="319"/>
            <ac:spMk id="2" creationId="{916526D7-A993-05E3-7CC9-84452C68B46A}"/>
          </ac:spMkLst>
        </pc:spChg>
        <pc:spChg chg="add mod">
          <ac:chgData name="Trần Thị Ngọc Ánh" userId="f784e393-8cc2-4e2e-9052-346aa3cbf5ea" providerId="ADAL" clId="{84A834B7-DBB1-41FB-8A7E-E4A3EAB6F735}" dt="2023-12-03T16:00:10.640" v="331"/>
          <ac:spMkLst>
            <pc:docMk/>
            <pc:sldMk cId="1579187450" sldId="319"/>
            <ac:spMk id="3" creationId="{E0E0D41E-AA95-0C17-EA88-203DC483B2BF}"/>
          </ac:spMkLst>
        </pc:spChg>
        <pc:spChg chg="del">
          <ac:chgData name="Trần Thị Ngọc Ánh" userId="f784e393-8cc2-4e2e-9052-346aa3cbf5ea" providerId="ADAL" clId="{84A834B7-DBB1-41FB-8A7E-E4A3EAB6F735}" dt="2023-12-03T16:00:10.223" v="330" actId="478"/>
          <ac:spMkLst>
            <pc:docMk/>
            <pc:sldMk cId="1579187450" sldId="319"/>
            <ac:spMk id="4" creationId="{156A1427-F4EA-BE2E-3815-D3D007D086FB}"/>
          </ac:spMkLst>
        </pc:spChg>
        <pc:spChg chg="add mod">
          <ac:chgData name="Trần Thị Ngọc Ánh" userId="f784e393-8cc2-4e2e-9052-346aa3cbf5ea" providerId="ADAL" clId="{84A834B7-DBB1-41FB-8A7E-E4A3EAB6F735}" dt="2023-12-03T16:06:37.419" v="639" actId="478"/>
          <ac:spMkLst>
            <pc:docMk/>
            <pc:sldMk cId="1579187450" sldId="319"/>
            <ac:spMk id="6" creationId="{138F64E7-9117-C377-F385-2DC2E4B4FBD0}"/>
          </ac:spMkLst>
        </pc:spChg>
        <pc:spChg chg="del">
          <ac:chgData name="Trần Thị Ngọc Ánh" userId="f784e393-8cc2-4e2e-9052-346aa3cbf5ea" providerId="ADAL" clId="{84A834B7-DBB1-41FB-8A7E-E4A3EAB6F735}" dt="2023-12-03T16:06:37.419" v="639" actId="478"/>
          <ac:spMkLst>
            <pc:docMk/>
            <pc:sldMk cId="1579187450" sldId="319"/>
            <ac:spMk id="1881" creationId="{00000000-0000-0000-0000-000000000000}"/>
          </ac:spMkLst>
        </pc:spChg>
      </pc:sldChg>
      <pc:sldChg chg="addSp delSp modSp mod">
        <pc:chgData name="Trần Thị Ngọc Ánh" userId="f784e393-8cc2-4e2e-9052-346aa3cbf5ea" providerId="ADAL" clId="{84A834B7-DBB1-41FB-8A7E-E4A3EAB6F735}" dt="2023-12-08T17:31:59.380" v="2610" actId="1076"/>
        <pc:sldMkLst>
          <pc:docMk/>
          <pc:sldMk cId="3077794043" sldId="320"/>
        </pc:sldMkLst>
        <pc:spChg chg="add mod">
          <ac:chgData name="Trần Thị Ngọc Ánh" userId="f784e393-8cc2-4e2e-9052-346aa3cbf5ea" providerId="ADAL" clId="{84A834B7-DBB1-41FB-8A7E-E4A3EAB6F735}" dt="2023-12-08T16:51:06.434" v="2136"/>
          <ac:spMkLst>
            <pc:docMk/>
            <pc:sldMk cId="3077794043" sldId="320"/>
            <ac:spMk id="2" creationId="{19452EFF-30CD-6BA6-5AF7-B3ECA9C150A6}"/>
          </ac:spMkLst>
        </pc:spChg>
        <pc:spChg chg="del">
          <ac:chgData name="Trần Thị Ngọc Ánh" userId="f784e393-8cc2-4e2e-9052-346aa3cbf5ea" providerId="ADAL" clId="{84A834B7-DBB1-41FB-8A7E-E4A3EAB6F735}" dt="2023-12-08T16:21:17.876" v="1984" actId="478"/>
          <ac:spMkLst>
            <pc:docMk/>
            <pc:sldMk cId="3077794043" sldId="320"/>
            <ac:spMk id="2" creationId="{86B7187F-E4AE-CE49-1689-A0504BBA6F6E}"/>
          </ac:spMkLst>
        </pc:spChg>
        <pc:spChg chg="add mod">
          <ac:chgData name="Trần Thị Ngọc Ánh" userId="f784e393-8cc2-4e2e-9052-346aa3cbf5ea" providerId="ADAL" clId="{84A834B7-DBB1-41FB-8A7E-E4A3EAB6F735}" dt="2023-12-03T16:00:05.315" v="329"/>
          <ac:spMkLst>
            <pc:docMk/>
            <pc:sldMk cId="3077794043" sldId="320"/>
            <ac:spMk id="3" creationId="{4B7CC9AE-48B1-E46A-D5E7-B976F2B4F70E}"/>
          </ac:spMkLst>
        </pc:spChg>
        <pc:spChg chg="del">
          <ac:chgData name="Trần Thị Ngọc Ánh" userId="f784e393-8cc2-4e2e-9052-346aa3cbf5ea" providerId="ADAL" clId="{84A834B7-DBB1-41FB-8A7E-E4A3EAB6F735}" dt="2023-12-03T16:00:04.915" v="328" actId="478"/>
          <ac:spMkLst>
            <pc:docMk/>
            <pc:sldMk cId="3077794043" sldId="320"/>
            <ac:spMk id="4" creationId="{B195DBEC-9478-F1EB-E581-10775AD587F0}"/>
          </ac:spMkLst>
        </pc:spChg>
        <pc:spChg chg="mod">
          <ac:chgData name="Trần Thị Ngọc Ánh" userId="f784e393-8cc2-4e2e-9052-346aa3cbf5ea" providerId="ADAL" clId="{84A834B7-DBB1-41FB-8A7E-E4A3EAB6F735}" dt="2023-12-03T16:10:11.817" v="928" actId="20577"/>
          <ac:spMkLst>
            <pc:docMk/>
            <pc:sldMk cId="3077794043" sldId="320"/>
            <ac:spMk id="1879" creationId="{00000000-0000-0000-0000-000000000000}"/>
          </ac:spMkLst>
        </pc:spChg>
        <pc:spChg chg="mod">
          <ac:chgData name="Trần Thị Ngọc Ánh" userId="f784e393-8cc2-4e2e-9052-346aa3cbf5ea" providerId="ADAL" clId="{84A834B7-DBB1-41FB-8A7E-E4A3EAB6F735}" dt="2023-12-08T17:31:59.380" v="2610" actId="1076"/>
          <ac:spMkLst>
            <pc:docMk/>
            <pc:sldMk cId="3077794043" sldId="320"/>
            <ac:spMk id="1881" creationId="{00000000-0000-0000-0000-000000000000}"/>
          </ac:spMkLst>
        </pc:spChg>
        <pc:spChg chg="del">
          <ac:chgData name="Trần Thị Ngọc Ánh" userId="f784e393-8cc2-4e2e-9052-346aa3cbf5ea" providerId="ADAL" clId="{84A834B7-DBB1-41FB-8A7E-E4A3EAB6F735}" dt="2023-12-03T16:11:37.261" v="1013" actId="478"/>
          <ac:spMkLst>
            <pc:docMk/>
            <pc:sldMk cId="3077794043" sldId="320"/>
            <ac:spMk id="1885" creationId="{00000000-0000-0000-0000-000000000000}"/>
          </ac:spMkLst>
        </pc:spChg>
      </pc:sldChg>
      <pc:sldChg chg="addSp delSp modSp mod">
        <pc:chgData name="Trần Thị Ngọc Ánh" userId="f784e393-8cc2-4e2e-9052-346aa3cbf5ea" providerId="ADAL" clId="{84A834B7-DBB1-41FB-8A7E-E4A3EAB6F735}" dt="2023-12-08T16:51:23.025" v="2143"/>
        <pc:sldMkLst>
          <pc:docMk/>
          <pc:sldMk cId="892559318" sldId="321"/>
        </pc:sldMkLst>
        <pc:spChg chg="del">
          <ac:chgData name="Trần Thị Ngọc Ánh" userId="f784e393-8cc2-4e2e-9052-346aa3cbf5ea" providerId="ADAL" clId="{84A834B7-DBB1-41FB-8A7E-E4A3EAB6F735}" dt="2023-12-08T16:21:36.873" v="1994" actId="478"/>
          <ac:spMkLst>
            <pc:docMk/>
            <pc:sldMk cId="892559318" sldId="321"/>
            <ac:spMk id="2" creationId="{9F780B52-5879-F0A1-81C2-87D63E1767A5}"/>
          </ac:spMkLst>
        </pc:spChg>
        <pc:spChg chg="add mod">
          <ac:chgData name="Trần Thị Ngọc Ánh" userId="f784e393-8cc2-4e2e-9052-346aa3cbf5ea" providerId="ADAL" clId="{84A834B7-DBB1-41FB-8A7E-E4A3EAB6F735}" dt="2023-12-08T16:51:23.025" v="2143"/>
          <ac:spMkLst>
            <pc:docMk/>
            <pc:sldMk cId="892559318" sldId="321"/>
            <ac:spMk id="2" creationId="{D2CBBF34-E3CF-FA59-44D3-113327D59C65}"/>
          </ac:spMkLst>
        </pc:spChg>
        <pc:spChg chg="add mod">
          <ac:chgData name="Trần Thị Ngọc Ánh" userId="f784e393-8cc2-4e2e-9052-346aa3cbf5ea" providerId="ADAL" clId="{84A834B7-DBB1-41FB-8A7E-E4A3EAB6F735}" dt="2023-12-03T16:00:00.798" v="327"/>
          <ac:spMkLst>
            <pc:docMk/>
            <pc:sldMk cId="892559318" sldId="321"/>
            <ac:spMk id="3" creationId="{7994AF1B-97A3-E6F4-9ACB-79DDB26DE9B6}"/>
          </ac:spMkLst>
        </pc:spChg>
        <pc:spChg chg="del">
          <ac:chgData name="Trần Thị Ngọc Ánh" userId="f784e393-8cc2-4e2e-9052-346aa3cbf5ea" providerId="ADAL" clId="{84A834B7-DBB1-41FB-8A7E-E4A3EAB6F735}" dt="2023-12-03T16:00:00.389" v="326" actId="478"/>
          <ac:spMkLst>
            <pc:docMk/>
            <pc:sldMk cId="892559318" sldId="321"/>
            <ac:spMk id="4" creationId="{11DE1573-5363-3575-9199-201AA9924676}"/>
          </ac:spMkLst>
        </pc:spChg>
        <pc:spChg chg="add mod">
          <ac:chgData name="Trần Thị Ngọc Ánh" userId="f784e393-8cc2-4e2e-9052-346aa3cbf5ea" providerId="ADAL" clId="{84A834B7-DBB1-41FB-8A7E-E4A3EAB6F735}" dt="2023-12-03T16:15:37.286" v="1408" actId="478"/>
          <ac:spMkLst>
            <pc:docMk/>
            <pc:sldMk cId="892559318" sldId="321"/>
            <ac:spMk id="6" creationId="{E34E2E11-65C8-9ED7-E223-B2FBEED56D24}"/>
          </ac:spMkLst>
        </pc:spChg>
        <pc:spChg chg="mod">
          <ac:chgData name="Trần Thị Ngọc Ánh" userId="f784e393-8cc2-4e2e-9052-346aa3cbf5ea" providerId="ADAL" clId="{84A834B7-DBB1-41FB-8A7E-E4A3EAB6F735}" dt="2023-12-03T16:15:32.683" v="1407" actId="20577"/>
          <ac:spMkLst>
            <pc:docMk/>
            <pc:sldMk cId="892559318" sldId="321"/>
            <ac:spMk id="1879" creationId="{00000000-0000-0000-0000-000000000000}"/>
          </ac:spMkLst>
        </pc:spChg>
        <pc:spChg chg="del">
          <ac:chgData name="Trần Thị Ngọc Ánh" userId="f784e393-8cc2-4e2e-9052-346aa3cbf5ea" providerId="ADAL" clId="{84A834B7-DBB1-41FB-8A7E-E4A3EAB6F735}" dt="2023-12-03T16:15:37.286" v="1408" actId="478"/>
          <ac:spMkLst>
            <pc:docMk/>
            <pc:sldMk cId="892559318" sldId="321"/>
            <ac:spMk id="1881" creationId="{00000000-0000-0000-0000-000000000000}"/>
          </ac:spMkLst>
        </pc:spChg>
      </pc:sldChg>
      <pc:sldChg chg="addSp delSp modSp mod">
        <pc:chgData name="Trần Thị Ngọc Ánh" userId="f784e393-8cc2-4e2e-9052-346aa3cbf5ea" providerId="ADAL" clId="{84A834B7-DBB1-41FB-8A7E-E4A3EAB6F735}" dt="2023-12-08T16:51:40.989" v="2156"/>
        <pc:sldMkLst>
          <pc:docMk/>
          <pc:sldMk cId="3953147775" sldId="322"/>
        </pc:sldMkLst>
        <pc:spChg chg="add mod">
          <ac:chgData name="Trần Thị Ngọc Ánh" userId="f784e393-8cc2-4e2e-9052-346aa3cbf5ea" providerId="ADAL" clId="{84A834B7-DBB1-41FB-8A7E-E4A3EAB6F735}" dt="2023-12-08T16:51:40.989" v="2156"/>
          <ac:spMkLst>
            <pc:docMk/>
            <pc:sldMk cId="3953147775" sldId="322"/>
            <ac:spMk id="2" creationId="{07406D7B-BA75-D86A-3308-D6353BE0FA09}"/>
          </ac:spMkLst>
        </pc:spChg>
        <pc:spChg chg="del">
          <ac:chgData name="Trần Thị Ngọc Ánh" userId="f784e393-8cc2-4e2e-9052-346aa3cbf5ea" providerId="ADAL" clId="{84A834B7-DBB1-41FB-8A7E-E4A3EAB6F735}" dt="2023-12-08T16:21:55.275" v="2006" actId="478"/>
          <ac:spMkLst>
            <pc:docMk/>
            <pc:sldMk cId="3953147775" sldId="322"/>
            <ac:spMk id="2" creationId="{3552A44C-26B0-4F91-E920-BAFC5722DF17}"/>
          </ac:spMkLst>
        </pc:spChg>
        <pc:spChg chg="add mod">
          <ac:chgData name="Trần Thị Ngọc Ánh" userId="f784e393-8cc2-4e2e-9052-346aa3cbf5ea" providerId="ADAL" clId="{84A834B7-DBB1-41FB-8A7E-E4A3EAB6F735}" dt="2023-12-03T15:59:55.992" v="325"/>
          <ac:spMkLst>
            <pc:docMk/>
            <pc:sldMk cId="3953147775" sldId="322"/>
            <ac:spMk id="3" creationId="{A973B523-FCCD-83DF-F91D-D6D5DD50584D}"/>
          </ac:spMkLst>
        </pc:spChg>
        <pc:spChg chg="del">
          <ac:chgData name="Trần Thị Ngọc Ánh" userId="f784e393-8cc2-4e2e-9052-346aa3cbf5ea" providerId="ADAL" clId="{84A834B7-DBB1-41FB-8A7E-E4A3EAB6F735}" dt="2023-12-03T15:59:55.639" v="324" actId="478"/>
          <ac:spMkLst>
            <pc:docMk/>
            <pc:sldMk cId="3953147775" sldId="322"/>
            <ac:spMk id="4" creationId="{E4039567-FB35-A755-41F3-E8F4C4911741}"/>
          </ac:spMkLst>
        </pc:spChg>
        <pc:spChg chg="add del mod">
          <ac:chgData name="Trần Thị Ngọc Ánh" userId="f784e393-8cc2-4e2e-9052-346aa3cbf5ea" providerId="ADAL" clId="{84A834B7-DBB1-41FB-8A7E-E4A3EAB6F735}" dt="2023-12-03T16:19:32.865" v="1766"/>
          <ac:spMkLst>
            <pc:docMk/>
            <pc:sldMk cId="3953147775" sldId="322"/>
            <ac:spMk id="5" creationId="{C1A939FE-CD09-55A5-20A5-3AA144A48E7F}"/>
          </ac:spMkLst>
        </pc:spChg>
        <pc:spChg chg="add del mod">
          <ac:chgData name="Trần Thị Ngọc Ánh" userId="f784e393-8cc2-4e2e-9052-346aa3cbf5ea" providerId="ADAL" clId="{84A834B7-DBB1-41FB-8A7E-E4A3EAB6F735}" dt="2023-12-03T16:19:55.939" v="1898" actId="478"/>
          <ac:spMkLst>
            <pc:docMk/>
            <pc:sldMk cId="3953147775" sldId="322"/>
            <ac:spMk id="7" creationId="{E2A94B11-5DF6-DFE9-6266-314C400A54F2}"/>
          </ac:spMkLst>
        </pc:spChg>
        <pc:spChg chg="add mod">
          <ac:chgData name="Trần Thị Ngọc Ánh" userId="f784e393-8cc2-4e2e-9052-346aa3cbf5ea" providerId="ADAL" clId="{84A834B7-DBB1-41FB-8A7E-E4A3EAB6F735}" dt="2023-12-03T16:19:59.166" v="1905" actId="20577"/>
          <ac:spMkLst>
            <pc:docMk/>
            <pc:sldMk cId="3953147775" sldId="322"/>
            <ac:spMk id="8" creationId="{245D2DB9-D517-768B-F7A0-39D7AF025E2F}"/>
          </ac:spMkLst>
        </pc:spChg>
        <pc:spChg chg="mod">
          <ac:chgData name="Trần Thị Ngọc Ánh" userId="f784e393-8cc2-4e2e-9052-346aa3cbf5ea" providerId="ADAL" clId="{84A834B7-DBB1-41FB-8A7E-E4A3EAB6F735}" dt="2023-12-03T16:18:53.560" v="1645" actId="20577"/>
          <ac:spMkLst>
            <pc:docMk/>
            <pc:sldMk cId="3953147775" sldId="322"/>
            <ac:spMk id="1879" creationId="{00000000-0000-0000-0000-000000000000}"/>
          </ac:spMkLst>
        </pc:spChg>
        <pc:spChg chg="del mod">
          <ac:chgData name="Trần Thị Ngọc Ánh" userId="f784e393-8cc2-4e2e-9052-346aa3cbf5ea" providerId="ADAL" clId="{84A834B7-DBB1-41FB-8A7E-E4A3EAB6F735}" dt="2023-12-03T16:19:34.617" v="1767" actId="478"/>
          <ac:spMkLst>
            <pc:docMk/>
            <pc:sldMk cId="3953147775" sldId="322"/>
            <ac:spMk id="1881" creationId="{00000000-0000-0000-0000-000000000000}"/>
          </ac:spMkLst>
        </pc:spChg>
      </pc:sldChg>
      <pc:sldChg chg="addSp delSp modSp del mod ord">
        <pc:chgData name="Trần Thị Ngọc Ánh" userId="f784e393-8cc2-4e2e-9052-346aa3cbf5ea" providerId="ADAL" clId="{84A834B7-DBB1-41FB-8A7E-E4A3EAB6F735}" dt="2023-12-08T16:22:15.580" v="2008" actId="47"/>
        <pc:sldMkLst>
          <pc:docMk/>
          <pc:sldMk cId="4036958233" sldId="323"/>
        </pc:sldMkLst>
        <pc:spChg chg="add mod">
          <ac:chgData name="Trần Thị Ngọc Ánh" userId="f784e393-8cc2-4e2e-9052-346aa3cbf5ea" providerId="ADAL" clId="{84A834B7-DBB1-41FB-8A7E-E4A3EAB6F735}" dt="2023-12-03T15:59:50.941" v="323"/>
          <ac:spMkLst>
            <pc:docMk/>
            <pc:sldMk cId="4036958233" sldId="323"/>
            <ac:spMk id="3" creationId="{C62AAD95-33E6-B221-118F-4FEA3BEE5A0B}"/>
          </ac:spMkLst>
        </pc:spChg>
        <pc:spChg chg="del">
          <ac:chgData name="Trần Thị Ngọc Ánh" userId="f784e393-8cc2-4e2e-9052-346aa3cbf5ea" providerId="ADAL" clId="{84A834B7-DBB1-41FB-8A7E-E4A3EAB6F735}" dt="2023-12-03T15:59:50.564" v="322" actId="478"/>
          <ac:spMkLst>
            <pc:docMk/>
            <pc:sldMk cId="4036958233" sldId="323"/>
            <ac:spMk id="4" creationId="{B319391F-7640-85B9-4913-FFAB297266BC}"/>
          </ac:spMkLst>
        </pc:spChg>
      </pc:sldChg>
      <pc:sldChg chg="addSp delSp modSp mod">
        <pc:chgData name="Trần Thị Ngọc Ánh" userId="f784e393-8cc2-4e2e-9052-346aa3cbf5ea" providerId="ADAL" clId="{84A834B7-DBB1-41FB-8A7E-E4A3EAB6F735}" dt="2023-12-08T18:09:37.912" v="4475" actId="1076"/>
        <pc:sldMkLst>
          <pc:docMk/>
          <pc:sldMk cId="3672845135" sldId="324"/>
        </pc:sldMkLst>
        <pc:spChg chg="add mod">
          <ac:chgData name="Trần Thị Ngọc Ánh" userId="f784e393-8cc2-4e2e-9052-346aa3cbf5ea" providerId="ADAL" clId="{84A834B7-DBB1-41FB-8A7E-E4A3EAB6F735}" dt="2023-12-08T16:51:44.951" v="2159"/>
          <ac:spMkLst>
            <pc:docMk/>
            <pc:sldMk cId="3672845135" sldId="324"/>
            <ac:spMk id="2" creationId="{CFA32528-FCCD-5475-F522-73B6567F5B24}"/>
          </ac:spMkLst>
        </pc:spChg>
        <pc:spChg chg="del">
          <ac:chgData name="Trần Thị Ngọc Ánh" userId="f784e393-8cc2-4e2e-9052-346aa3cbf5ea" providerId="ADAL" clId="{84A834B7-DBB1-41FB-8A7E-E4A3EAB6F735}" dt="2023-12-03T15:59:34.576" v="316" actId="478"/>
          <ac:spMkLst>
            <pc:docMk/>
            <pc:sldMk cId="3672845135" sldId="324"/>
            <ac:spMk id="2" creationId="{E1E48148-DA06-2A8B-2D80-7DC721172E4F}"/>
          </ac:spMkLst>
        </pc:spChg>
        <pc:spChg chg="del">
          <ac:chgData name="Trần Thị Ngọc Ánh" userId="f784e393-8cc2-4e2e-9052-346aa3cbf5ea" providerId="ADAL" clId="{84A834B7-DBB1-41FB-8A7E-E4A3EAB6F735}" dt="2023-12-08T16:21:57.635" v="2007" actId="478"/>
          <ac:spMkLst>
            <pc:docMk/>
            <pc:sldMk cId="3672845135" sldId="324"/>
            <ac:spMk id="4" creationId="{CD0CA651-E081-B5EE-08C7-A7F7DFBCCDB9}"/>
          </ac:spMkLst>
        </pc:spChg>
        <pc:spChg chg="add mod">
          <ac:chgData name="Trần Thị Ngọc Ánh" userId="f784e393-8cc2-4e2e-9052-346aa3cbf5ea" providerId="ADAL" clId="{84A834B7-DBB1-41FB-8A7E-E4A3EAB6F735}" dt="2023-12-03T15:59:34.968" v="317"/>
          <ac:spMkLst>
            <pc:docMk/>
            <pc:sldMk cId="3672845135" sldId="324"/>
            <ac:spMk id="5" creationId="{FE690029-7F2B-64EF-3DE9-13A354432BDA}"/>
          </ac:spMkLst>
        </pc:spChg>
        <pc:picChg chg="mod">
          <ac:chgData name="Trần Thị Ngọc Ánh" userId="f784e393-8cc2-4e2e-9052-346aa3cbf5ea" providerId="ADAL" clId="{84A834B7-DBB1-41FB-8A7E-E4A3EAB6F735}" dt="2023-12-08T18:09:37.912" v="4475" actId="1076"/>
          <ac:picMkLst>
            <pc:docMk/>
            <pc:sldMk cId="3672845135" sldId="324"/>
            <ac:picMk id="3" creationId="{0CE8D976-C5BD-131D-91A9-95FDE14603B9}"/>
          </ac:picMkLst>
        </pc:picChg>
      </pc:sldChg>
      <pc:sldChg chg="addSp delSp modSp mod">
        <pc:chgData name="Trần Thị Ngọc Ánh" userId="f784e393-8cc2-4e2e-9052-346aa3cbf5ea" providerId="ADAL" clId="{84A834B7-DBB1-41FB-8A7E-E4A3EAB6F735}" dt="2023-12-09T20:43:40.959" v="5214"/>
        <pc:sldMkLst>
          <pc:docMk/>
          <pc:sldMk cId="3030373758" sldId="325"/>
        </pc:sldMkLst>
        <pc:spChg chg="add mod">
          <ac:chgData name="Trần Thị Ngọc Ánh" userId="f784e393-8cc2-4e2e-9052-346aa3cbf5ea" providerId="ADAL" clId="{84A834B7-DBB1-41FB-8A7E-E4A3EAB6F735}" dt="2023-12-08T16:50:45.006" v="2123"/>
          <ac:spMkLst>
            <pc:docMk/>
            <pc:sldMk cId="3030373758" sldId="325"/>
            <ac:spMk id="2" creationId="{C27AC014-CC11-004E-CFDA-FD934630F56A}"/>
          </ac:spMkLst>
        </pc:spChg>
        <pc:spChg chg="del">
          <ac:chgData name="Trần Thị Ngọc Ánh" userId="f784e393-8cc2-4e2e-9052-346aa3cbf5ea" providerId="ADAL" clId="{84A834B7-DBB1-41FB-8A7E-E4A3EAB6F735}" dt="2023-12-03T15:59:08.714" v="306" actId="478"/>
          <ac:spMkLst>
            <pc:docMk/>
            <pc:sldMk cId="3030373758" sldId="325"/>
            <ac:spMk id="2" creationId="{EF01676F-4498-1CAF-1F46-51AB753C1F7C}"/>
          </ac:spMkLst>
        </pc:spChg>
        <pc:spChg chg="add mod">
          <ac:chgData name="Trần Thị Ngọc Ánh" userId="f784e393-8cc2-4e2e-9052-346aa3cbf5ea" providerId="ADAL" clId="{84A834B7-DBB1-41FB-8A7E-E4A3EAB6F735}" dt="2023-12-03T15:59:09.306" v="307"/>
          <ac:spMkLst>
            <pc:docMk/>
            <pc:sldMk cId="3030373758" sldId="325"/>
            <ac:spMk id="3" creationId="{4B9AD290-33ED-2BC0-F969-7635C09261EB}"/>
          </ac:spMkLst>
        </pc:spChg>
        <pc:spChg chg="del">
          <ac:chgData name="Trần Thị Ngọc Ánh" userId="f784e393-8cc2-4e2e-9052-346aa3cbf5ea" providerId="ADAL" clId="{84A834B7-DBB1-41FB-8A7E-E4A3EAB6F735}" dt="2023-12-08T16:22:34.559" v="2016" actId="478"/>
          <ac:spMkLst>
            <pc:docMk/>
            <pc:sldMk cId="3030373758" sldId="325"/>
            <ac:spMk id="4" creationId="{A7F8BA1D-0177-C4CB-6F9E-8EED61BC7478}"/>
          </ac:spMkLst>
        </pc:spChg>
        <pc:spChg chg="mod">
          <ac:chgData name="Trần Thị Ngọc Ánh" userId="f784e393-8cc2-4e2e-9052-346aa3cbf5ea" providerId="ADAL" clId="{84A834B7-DBB1-41FB-8A7E-E4A3EAB6F735}" dt="2023-12-03T16:05:39.944" v="563" actId="207"/>
          <ac:spMkLst>
            <pc:docMk/>
            <pc:sldMk cId="3030373758" sldId="325"/>
            <ac:spMk id="1898" creationId="{00000000-0000-0000-0000-000000000000}"/>
          </ac:spMkLst>
        </pc:spChg>
        <pc:spChg chg="mod">
          <ac:chgData name="Trần Thị Ngọc Ánh" userId="f784e393-8cc2-4e2e-9052-346aa3cbf5ea" providerId="ADAL" clId="{84A834B7-DBB1-41FB-8A7E-E4A3EAB6F735}" dt="2023-12-09T20:43:40.959" v="5214"/>
          <ac:spMkLst>
            <pc:docMk/>
            <pc:sldMk cId="3030373758" sldId="325"/>
            <ac:spMk id="1899" creationId="{00000000-0000-0000-0000-000000000000}"/>
          </ac:spMkLst>
        </pc:spChg>
      </pc:sldChg>
      <pc:sldChg chg="del">
        <pc:chgData name="Trần Thị Ngọc Ánh" userId="f784e393-8cc2-4e2e-9052-346aa3cbf5ea" providerId="ADAL" clId="{84A834B7-DBB1-41FB-8A7E-E4A3EAB6F735}" dt="2023-12-03T15:59:13.323" v="308" actId="47"/>
        <pc:sldMkLst>
          <pc:docMk/>
          <pc:sldMk cId="2924930704" sldId="326"/>
        </pc:sldMkLst>
      </pc:sldChg>
      <pc:sldChg chg="del">
        <pc:chgData name="Trần Thị Ngọc Ánh" userId="f784e393-8cc2-4e2e-9052-346aa3cbf5ea" providerId="ADAL" clId="{84A834B7-DBB1-41FB-8A7E-E4A3EAB6F735}" dt="2023-12-03T15:59:15.375" v="309" actId="47"/>
        <pc:sldMkLst>
          <pc:docMk/>
          <pc:sldMk cId="3702414750" sldId="327"/>
        </pc:sldMkLst>
      </pc:sldChg>
      <pc:sldChg chg="del">
        <pc:chgData name="Trần Thị Ngọc Ánh" userId="f784e393-8cc2-4e2e-9052-346aa3cbf5ea" providerId="ADAL" clId="{84A834B7-DBB1-41FB-8A7E-E4A3EAB6F735}" dt="2023-12-03T15:59:16.912" v="310" actId="47"/>
        <pc:sldMkLst>
          <pc:docMk/>
          <pc:sldMk cId="491299660" sldId="328"/>
        </pc:sldMkLst>
      </pc:sldChg>
      <pc:sldChg chg="del">
        <pc:chgData name="Trần Thị Ngọc Ánh" userId="f784e393-8cc2-4e2e-9052-346aa3cbf5ea" providerId="ADAL" clId="{84A834B7-DBB1-41FB-8A7E-E4A3EAB6F735}" dt="2023-12-03T15:59:18.221" v="311" actId="47"/>
        <pc:sldMkLst>
          <pc:docMk/>
          <pc:sldMk cId="960917110" sldId="329"/>
        </pc:sldMkLst>
      </pc:sldChg>
      <pc:sldChg chg="del">
        <pc:chgData name="Trần Thị Ngọc Ánh" userId="f784e393-8cc2-4e2e-9052-346aa3cbf5ea" providerId="ADAL" clId="{84A834B7-DBB1-41FB-8A7E-E4A3EAB6F735}" dt="2023-12-03T15:59:20.066" v="312" actId="47"/>
        <pc:sldMkLst>
          <pc:docMk/>
          <pc:sldMk cId="853218198" sldId="330"/>
        </pc:sldMkLst>
      </pc:sldChg>
      <pc:sldChg chg="del">
        <pc:chgData name="Trần Thị Ngọc Ánh" userId="f784e393-8cc2-4e2e-9052-346aa3cbf5ea" providerId="ADAL" clId="{84A834B7-DBB1-41FB-8A7E-E4A3EAB6F735}" dt="2023-12-03T15:59:21.094" v="313" actId="47"/>
        <pc:sldMkLst>
          <pc:docMk/>
          <pc:sldMk cId="1898527850" sldId="331"/>
        </pc:sldMkLst>
      </pc:sldChg>
      <pc:sldChg chg="del">
        <pc:chgData name="Trần Thị Ngọc Ánh" userId="f784e393-8cc2-4e2e-9052-346aa3cbf5ea" providerId="ADAL" clId="{84A834B7-DBB1-41FB-8A7E-E4A3EAB6F735}" dt="2023-12-03T15:59:22.835" v="314" actId="47"/>
        <pc:sldMkLst>
          <pc:docMk/>
          <pc:sldMk cId="541623540" sldId="335"/>
        </pc:sldMkLst>
      </pc:sldChg>
      <pc:sldChg chg="del">
        <pc:chgData name="Trần Thị Ngọc Ánh" userId="f784e393-8cc2-4e2e-9052-346aa3cbf5ea" providerId="ADAL" clId="{84A834B7-DBB1-41FB-8A7E-E4A3EAB6F735}" dt="2023-12-03T15:59:24.852" v="315" actId="47"/>
        <pc:sldMkLst>
          <pc:docMk/>
          <pc:sldMk cId="764630140" sldId="338"/>
        </pc:sldMkLst>
      </pc:sldChg>
      <pc:sldChg chg="addSp delSp modSp mod">
        <pc:chgData name="Trần Thị Ngọc Ánh" userId="f784e393-8cc2-4e2e-9052-346aa3cbf5ea" providerId="ADAL" clId="{84A834B7-DBB1-41FB-8A7E-E4A3EAB6F735}" dt="2023-12-08T18:04:13.884" v="4364" actId="14100"/>
        <pc:sldMkLst>
          <pc:docMk/>
          <pc:sldMk cId="3054517271" sldId="340"/>
        </pc:sldMkLst>
        <pc:spChg chg="add mod">
          <ac:chgData name="Trần Thị Ngọc Ánh" userId="f784e393-8cc2-4e2e-9052-346aa3cbf5ea" providerId="ADAL" clId="{84A834B7-DBB1-41FB-8A7E-E4A3EAB6F735}" dt="2023-12-08T16:51:42.276" v="2157"/>
          <ac:spMkLst>
            <pc:docMk/>
            <pc:sldMk cId="3054517271" sldId="340"/>
            <ac:spMk id="2" creationId="{8A4871FB-04E8-B5C2-7C73-289DBEFB6DBC}"/>
          </ac:spMkLst>
        </pc:spChg>
        <pc:spChg chg="del">
          <ac:chgData name="Trần Thị Ngọc Ánh" userId="f784e393-8cc2-4e2e-9052-346aa3cbf5ea" providerId="ADAL" clId="{84A834B7-DBB1-41FB-8A7E-E4A3EAB6F735}" dt="2023-12-03T15:59:45.176" v="320" actId="478"/>
          <ac:spMkLst>
            <pc:docMk/>
            <pc:sldMk cId="3054517271" sldId="340"/>
            <ac:spMk id="2" creationId="{AAEC7A1A-6F53-027B-F20D-B8B618211E93}"/>
          </ac:spMkLst>
        </pc:spChg>
        <pc:spChg chg="add mod">
          <ac:chgData name="Trần Thị Ngọc Ánh" userId="f784e393-8cc2-4e2e-9052-346aa3cbf5ea" providerId="ADAL" clId="{84A834B7-DBB1-41FB-8A7E-E4A3EAB6F735}" dt="2023-12-03T15:59:45.629" v="321"/>
          <ac:spMkLst>
            <pc:docMk/>
            <pc:sldMk cId="3054517271" sldId="340"/>
            <ac:spMk id="3" creationId="{9FE0A987-FE0A-63BE-DC5B-2B3B2FFB921E}"/>
          </ac:spMkLst>
        </pc:spChg>
        <pc:spChg chg="mod">
          <ac:chgData name="Trần Thị Ngọc Ánh" userId="f784e393-8cc2-4e2e-9052-346aa3cbf5ea" providerId="ADAL" clId="{84A834B7-DBB1-41FB-8A7E-E4A3EAB6F735}" dt="2023-12-08T18:04:08.681" v="4363" actId="20577"/>
          <ac:spMkLst>
            <pc:docMk/>
            <pc:sldMk cId="3054517271" sldId="340"/>
            <ac:spMk id="1916" creationId="{00000000-0000-0000-0000-000000000000}"/>
          </ac:spMkLst>
        </pc:spChg>
        <pc:spChg chg="mod">
          <ac:chgData name="Trần Thị Ngọc Ánh" userId="f784e393-8cc2-4e2e-9052-346aa3cbf5ea" providerId="ADAL" clId="{84A834B7-DBB1-41FB-8A7E-E4A3EAB6F735}" dt="2023-12-08T18:04:13.884" v="4364" actId="14100"/>
          <ac:spMkLst>
            <pc:docMk/>
            <pc:sldMk cId="3054517271" sldId="340"/>
            <ac:spMk id="1917" creationId="{00000000-0000-0000-0000-000000000000}"/>
          </ac:spMkLst>
        </pc:spChg>
        <pc:spChg chg="mod">
          <ac:chgData name="Trần Thị Ngọc Ánh" userId="f784e393-8cc2-4e2e-9052-346aa3cbf5ea" providerId="ADAL" clId="{84A834B7-DBB1-41FB-8A7E-E4A3EAB6F735}" dt="2023-12-08T17:54:07.820" v="3184" actId="20577"/>
          <ac:spMkLst>
            <pc:docMk/>
            <pc:sldMk cId="3054517271" sldId="340"/>
            <ac:spMk id="1918" creationId="{00000000-0000-0000-0000-000000000000}"/>
          </ac:spMkLst>
        </pc:spChg>
        <pc:spChg chg="mod">
          <ac:chgData name="Trần Thị Ngọc Ánh" userId="f784e393-8cc2-4e2e-9052-346aa3cbf5ea" providerId="ADAL" clId="{84A834B7-DBB1-41FB-8A7E-E4A3EAB6F735}" dt="2023-12-08T17:54:11.758" v="3199" actId="20577"/>
          <ac:spMkLst>
            <pc:docMk/>
            <pc:sldMk cId="3054517271" sldId="340"/>
            <ac:spMk id="1919" creationId="{00000000-0000-0000-0000-000000000000}"/>
          </ac:spMkLst>
        </pc:spChg>
      </pc:sldChg>
      <pc:sldChg chg="addSp delSp modSp mod">
        <pc:chgData name="Trần Thị Ngọc Ánh" userId="f784e393-8cc2-4e2e-9052-346aa3cbf5ea" providerId="ADAL" clId="{84A834B7-DBB1-41FB-8A7E-E4A3EAB6F735}" dt="2023-12-08T18:05:43.061" v="4473" actId="20577"/>
        <pc:sldMkLst>
          <pc:docMk/>
          <pc:sldMk cId="2021910468" sldId="342"/>
        </pc:sldMkLst>
        <pc:spChg chg="del">
          <ac:chgData name="Trần Thị Ngọc Ánh" userId="f784e393-8cc2-4e2e-9052-346aa3cbf5ea" providerId="ADAL" clId="{84A834B7-DBB1-41FB-8A7E-E4A3EAB6F735}" dt="2023-12-03T15:59:39.214" v="318" actId="478"/>
          <ac:spMkLst>
            <pc:docMk/>
            <pc:sldMk cId="2021910468" sldId="342"/>
            <ac:spMk id="2" creationId="{8B96C57D-0FBC-31E3-01B3-4223CD5DBACC}"/>
          </ac:spMkLst>
        </pc:spChg>
        <pc:spChg chg="add mod">
          <ac:chgData name="Trần Thị Ngọc Ánh" userId="f784e393-8cc2-4e2e-9052-346aa3cbf5ea" providerId="ADAL" clId="{84A834B7-DBB1-41FB-8A7E-E4A3EAB6F735}" dt="2023-12-08T16:51:43.507" v="2158"/>
          <ac:spMkLst>
            <pc:docMk/>
            <pc:sldMk cId="2021910468" sldId="342"/>
            <ac:spMk id="2" creationId="{9C2A7EDB-DA1D-C721-4BDE-7B9B573B672A}"/>
          </ac:spMkLst>
        </pc:spChg>
        <pc:spChg chg="add mod">
          <ac:chgData name="Trần Thị Ngọc Ánh" userId="f784e393-8cc2-4e2e-9052-346aa3cbf5ea" providerId="ADAL" clId="{84A834B7-DBB1-41FB-8A7E-E4A3EAB6F735}" dt="2023-12-03T15:59:40.581" v="319"/>
          <ac:spMkLst>
            <pc:docMk/>
            <pc:sldMk cId="2021910468" sldId="342"/>
            <ac:spMk id="3" creationId="{601F114A-9FFA-B268-CC69-C358085726A5}"/>
          </ac:spMkLst>
        </pc:spChg>
        <pc:spChg chg="mod">
          <ac:chgData name="Trần Thị Ngọc Ánh" userId="f784e393-8cc2-4e2e-9052-346aa3cbf5ea" providerId="ADAL" clId="{84A834B7-DBB1-41FB-8A7E-E4A3EAB6F735}" dt="2023-12-08T18:05:43.061" v="4473" actId="20577"/>
          <ac:spMkLst>
            <pc:docMk/>
            <pc:sldMk cId="2021910468" sldId="342"/>
            <ac:spMk id="9" creationId="{C348E397-921D-10B1-D159-46918F1E9188}"/>
          </ac:spMkLst>
        </pc:spChg>
      </pc:sldChg>
      <pc:sldChg chg="addSp delSp modSp mod">
        <pc:chgData name="Trần Thị Ngọc Ánh" userId="f784e393-8cc2-4e2e-9052-346aa3cbf5ea" providerId="ADAL" clId="{84A834B7-DBB1-41FB-8A7E-E4A3EAB6F735}" dt="2023-12-09T20:42:24.579" v="5183" actId="5793"/>
        <pc:sldMkLst>
          <pc:docMk/>
          <pc:sldMk cId="3811777933" sldId="343"/>
        </pc:sldMkLst>
        <pc:spChg chg="add mod">
          <ac:chgData name="Trần Thị Ngọc Ánh" userId="f784e393-8cc2-4e2e-9052-346aa3cbf5ea" providerId="ADAL" clId="{84A834B7-DBB1-41FB-8A7E-E4A3EAB6F735}" dt="2023-12-08T16:50:43.505" v="2122"/>
          <ac:spMkLst>
            <pc:docMk/>
            <pc:sldMk cId="3811777933" sldId="343"/>
            <ac:spMk id="2" creationId="{101BE77C-997B-8EBE-2723-4CA137D7151D}"/>
          </ac:spMkLst>
        </pc:spChg>
        <pc:spChg chg="del">
          <ac:chgData name="Trần Thị Ngọc Ánh" userId="f784e393-8cc2-4e2e-9052-346aa3cbf5ea" providerId="ADAL" clId="{84A834B7-DBB1-41FB-8A7E-E4A3EAB6F735}" dt="2023-12-03T15:58:57.514" v="304" actId="478"/>
          <ac:spMkLst>
            <pc:docMk/>
            <pc:sldMk cId="3811777933" sldId="343"/>
            <ac:spMk id="2" creationId="{6B3CBEA7-E187-57C2-727F-4ACD07569F68}"/>
          </ac:spMkLst>
        </pc:spChg>
        <pc:spChg chg="add mod">
          <ac:chgData name="Trần Thị Ngọc Ánh" userId="f784e393-8cc2-4e2e-9052-346aa3cbf5ea" providerId="ADAL" clId="{84A834B7-DBB1-41FB-8A7E-E4A3EAB6F735}" dt="2023-12-03T15:58:57.970" v="305"/>
          <ac:spMkLst>
            <pc:docMk/>
            <pc:sldMk cId="3811777933" sldId="343"/>
            <ac:spMk id="3" creationId="{EAB6E3C8-8EFC-84C6-F688-A80376299363}"/>
          </ac:spMkLst>
        </pc:spChg>
        <pc:spChg chg="del">
          <ac:chgData name="Trần Thị Ngọc Ánh" userId="f784e393-8cc2-4e2e-9052-346aa3cbf5ea" providerId="ADAL" clId="{84A834B7-DBB1-41FB-8A7E-E4A3EAB6F735}" dt="2023-12-08T16:22:33.462" v="2015" actId="478"/>
          <ac:spMkLst>
            <pc:docMk/>
            <pc:sldMk cId="3811777933" sldId="343"/>
            <ac:spMk id="4" creationId="{A7F8BA1D-0177-C4CB-6F9E-8EED61BC7478}"/>
          </ac:spMkLst>
        </pc:spChg>
        <pc:spChg chg="mod">
          <ac:chgData name="Trần Thị Ngọc Ánh" userId="f784e393-8cc2-4e2e-9052-346aa3cbf5ea" providerId="ADAL" clId="{84A834B7-DBB1-41FB-8A7E-E4A3EAB6F735}" dt="2023-12-03T16:05:50.069" v="564" actId="207"/>
          <ac:spMkLst>
            <pc:docMk/>
            <pc:sldMk cId="3811777933" sldId="343"/>
            <ac:spMk id="1898" creationId="{00000000-0000-0000-0000-000000000000}"/>
          </ac:spMkLst>
        </pc:spChg>
        <pc:spChg chg="mod">
          <ac:chgData name="Trần Thị Ngọc Ánh" userId="f784e393-8cc2-4e2e-9052-346aa3cbf5ea" providerId="ADAL" clId="{84A834B7-DBB1-41FB-8A7E-E4A3EAB6F735}" dt="2023-12-09T20:42:24.579" v="5183" actId="5793"/>
          <ac:spMkLst>
            <pc:docMk/>
            <pc:sldMk cId="3811777933" sldId="343"/>
            <ac:spMk id="1899" creationId="{00000000-0000-0000-0000-000000000000}"/>
          </ac:spMkLst>
        </pc:spChg>
      </pc:sldChg>
      <pc:sldChg chg="addSp delSp modSp add mod">
        <pc:chgData name="Trần Thị Ngọc Ánh" userId="f784e393-8cc2-4e2e-9052-346aa3cbf5ea" providerId="ADAL" clId="{84A834B7-DBB1-41FB-8A7E-E4A3EAB6F735}" dt="2023-12-08T18:17:43.230" v="4486"/>
        <pc:sldMkLst>
          <pc:docMk/>
          <pc:sldMk cId="1925582428" sldId="344"/>
        </pc:sldMkLst>
        <pc:spChg chg="add mod">
          <ac:chgData name="Trần Thị Ngọc Ánh" userId="f784e393-8cc2-4e2e-9052-346aa3cbf5ea" providerId="ADAL" clId="{84A834B7-DBB1-41FB-8A7E-E4A3EAB6F735}" dt="2023-12-08T16:50:29.802" v="2118" actId="1035"/>
          <ac:spMkLst>
            <pc:docMk/>
            <pc:sldMk cId="1925582428" sldId="344"/>
            <ac:spMk id="2" creationId="{20CFC4EC-4FBB-2F57-8877-E6A442C04524}"/>
          </ac:spMkLst>
        </pc:spChg>
        <pc:spChg chg="add del mod">
          <ac:chgData name="Trần Thị Ngọc Ánh" userId="f784e393-8cc2-4e2e-9052-346aa3cbf5ea" providerId="ADAL" clId="{84A834B7-DBB1-41FB-8A7E-E4A3EAB6F735}" dt="2023-12-03T16:02:52.660" v="507" actId="478"/>
          <ac:spMkLst>
            <pc:docMk/>
            <pc:sldMk cId="1925582428" sldId="344"/>
            <ac:spMk id="3" creationId="{EA3B60FD-D381-E6ED-18C4-20C1AF888165}"/>
          </ac:spMkLst>
        </pc:spChg>
        <pc:spChg chg="add del mod">
          <ac:chgData name="Trần Thị Ngọc Ánh" userId="f784e393-8cc2-4e2e-9052-346aa3cbf5ea" providerId="ADAL" clId="{84A834B7-DBB1-41FB-8A7E-E4A3EAB6F735}" dt="2023-12-08T18:17:25.008" v="4480" actId="478"/>
          <ac:spMkLst>
            <pc:docMk/>
            <pc:sldMk cId="1925582428" sldId="344"/>
            <ac:spMk id="5" creationId="{6961BD7D-6C12-4698-5367-107BE5C5DBD8}"/>
          </ac:spMkLst>
        </pc:spChg>
        <pc:spChg chg="add del mod">
          <ac:chgData name="Trần Thị Ngọc Ánh" userId="f784e393-8cc2-4e2e-9052-346aa3cbf5ea" providerId="ADAL" clId="{84A834B7-DBB1-41FB-8A7E-E4A3EAB6F735}" dt="2023-12-03T16:02:56.997" v="509" actId="478"/>
          <ac:spMkLst>
            <pc:docMk/>
            <pc:sldMk cId="1925582428" sldId="344"/>
            <ac:spMk id="6" creationId="{156C2514-41F1-33D4-E988-B14F0EB3F9D3}"/>
          </ac:spMkLst>
        </pc:spChg>
        <pc:spChg chg="add del mod">
          <ac:chgData name="Trần Thị Ngọc Ánh" userId="f784e393-8cc2-4e2e-9052-346aa3cbf5ea" providerId="ADAL" clId="{84A834B7-DBB1-41FB-8A7E-E4A3EAB6F735}" dt="2023-12-08T18:17:28.931" v="4482" actId="478"/>
          <ac:spMkLst>
            <pc:docMk/>
            <pc:sldMk cId="1925582428" sldId="344"/>
            <ac:spMk id="7" creationId="{582B4234-A1BB-8773-75CF-D64C937832C4}"/>
          </ac:spMkLst>
        </pc:spChg>
        <pc:spChg chg="add del mod">
          <ac:chgData name="Trần Thị Ngọc Ánh" userId="f784e393-8cc2-4e2e-9052-346aa3cbf5ea" providerId="ADAL" clId="{84A834B7-DBB1-41FB-8A7E-E4A3EAB6F735}" dt="2023-12-08T18:17:31.882" v="4483" actId="478"/>
          <ac:spMkLst>
            <pc:docMk/>
            <pc:sldMk cId="1925582428" sldId="344"/>
            <ac:spMk id="9" creationId="{33C31D9D-613B-584E-8CF1-7184E0893381}"/>
          </ac:spMkLst>
        </pc:spChg>
        <pc:spChg chg="add del mod">
          <ac:chgData name="Trần Thị Ngọc Ánh" userId="f784e393-8cc2-4e2e-9052-346aa3cbf5ea" providerId="ADAL" clId="{84A834B7-DBB1-41FB-8A7E-E4A3EAB6F735}" dt="2023-12-08T18:17:31.882" v="4483" actId="478"/>
          <ac:spMkLst>
            <pc:docMk/>
            <pc:sldMk cId="1925582428" sldId="344"/>
            <ac:spMk id="11" creationId="{E0538A36-E26E-AEE8-5A98-B1A7A3EBBF10}"/>
          </ac:spMkLst>
        </pc:spChg>
        <pc:spChg chg="add del mod">
          <ac:chgData name="Trần Thị Ngọc Ánh" userId="f784e393-8cc2-4e2e-9052-346aa3cbf5ea" providerId="ADAL" clId="{84A834B7-DBB1-41FB-8A7E-E4A3EAB6F735}" dt="2023-12-08T18:17:31.882" v="4483" actId="478"/>
          <ac:spMkLst>
            <pc:docMk/>
            <pc:sldMk cId="1925582428" sldId="344"/>
            <ac:spMk id="13" creationId="{F8BF58B2-AEE3-51C0-9EE1-E30940ACB071}"/>
          </ac:spMkLst>
        </pc:spChg>
        <pc:spChg chg="del">
          <ac:chgData name="Trần Thị Ngọc Ánh" userId="f784e393-8cc2-4e2e-9052-346aa3cbf5ea" providerId="ADAL" clId="{84A834B7-DBB1-41FB-8A7E-E4A3EAB6F735}" dt="2023-12-08T16:22:28.099" v="2013" actId="478"/>
          <ac:spMkLst>
            <pc:docMk/>
            <pc:sldMk cId="1925582428" sldId="344"/>
            <ac:spMk id="14" creationId="{3B8CB67A-CA53-0372-188B-E545C5EBB79B}"/>
          </ac:spMkLst>
        </pc:spChg>
        <pc:spChg chg="add del mod">
          <ac:chgData name="Trần Thị Ngọc Ánh" userId="f784e393-8cc2-4e2e-9052-346aa3cbf5ea" providerId="ADAL" clId="{84A834B7-DBB1-41FB-8A7E-E4A3EAB6F735}" dt="2023-12-08T18:17:31.882" v="4483" actId="478"/>
          <ac:spMkLst>
            <pc:docMk/>
            <pc:sldMk cId="1925582428" sldId="344"/>
            <ac:spMk id="15" creationId="{13D11D80-5FED-3697-E003-0DA745EB5FE6}"/>
          </ac:spMkLst>
        </pc:spChg>
        <pc:spChg chg="add del mod">
          <ac:chgData name="Trần Thị Ngọc Ánh" userId="f784e393-8cc2-4e2e-9052-346aa3cbf5ea" providerId="ADAL" clId="{84A834B7-DBB1-41FB-8A7E-E4A3EAB6F735}" dt="2023-12-08T18:17:31.882" v="4483" actId="478"/>
          <ac:spMkLst>
            <pc:docMk/>
            <pc:sldMk cId="1925582428" sldId="344"/>
            <ac:spMk id="17" creationId="{DF3FB214-E1EA-8670-F710-6C009E65A797}"/>
          </ac:spMkLst>
        </pc:spChg>
        <pc:spChg chg="add del mod">
          <ac:chgData name="Trần Thị Ngọc Ánh" userId="f784e393-8cc2-4e2e-9052-346aa3cbf5ea" providerId="ADAL" clId="{84A834B7-DBB1-41FB-8A7E-E4A3EAB6F735}" dt="2023-12-08T18:17:31.882" v="4483" actId="478"/>
          <ac:spMkLst>
            <pc:docMk/>
            <pc:sldMk cId="1925582428" sldId="344"/>
            <ac:spMk id="19" creationId="{BF3EC60E-F473-AF22-0164-43C7E8CF9C95}"/>
          </ac:spMkLst>
        </pc:spChg>
        <pc:spChg chg="add del mod">
          <ac:chgData name="Trần Thị Ngọc Ánh" userId="f784e393-8cc2-4e2e-9052-346aa3cbf5ea" providerId="ADAL" clId="{84A834B7-DBB1-41FB-8A7E-E4A3EAB6F735}" dt="2023-12-08T18:17:31.882" v="4483" actId="478"/>
          <ac:spMkLst>
            <pc:docMk/>
            <pc:sldMk cId="1925582428" sldId="344"/>
            <ac:spMk id="21" creationId="{8DE9491E-9BFA-1F20-7233-D7BEC6C7BBA0}"/>
          </ac:spMkLst>
        </pc:spChg>
        <pc:spChg chg="add del mod">
          <ac:chgData name="Trần Thị Ngọc Ánh" userId="f784e393-8cc2-4e2e-9052-346aa3cbf5ea" providerId="ADAL" clId="{84A834B7-DBB1-41FB-8A7E-E4A3EAB6F735}" dt="2023-12-08T18:17:31.882" v="4483" actId="478"/>
          <ac:spMkLst>
            <pc:docMk/>
            <pc:sldMk cId="1925582428" sldId="344"/>
            <ac:spMk id="23" creationId="{33B5FA2F-6D9F-2007-7844-F99C34F8DFEE}"/>
          </ac:spMkLst>
        </pc:spChg>
        <pc:spChg chg="add del mod">
          <ac:chgData name="Trần Thị Ngọc Ánh" userId="f784e393-8cc2-4e2e-9052-346aa3cbf5ea" providerId="ADAL" clId="{84A834B7-DBB1-41FB-8A7E-E4A3EAB6F735}" dt="2023-12-08T18:17:36.164" v="4485" actId="478"/>
          <ac:spMkLst>
            <pc:docMk/>
            <pc:sldMk cId="1925582428" sldId="344"/>
            <ac:spMk id="25" creationId="{1DC450EA-D5FC-47EC-97C6-13C5B510E094}"/>
          </ac:spMkLst>
        </pc:spChg>
        <pc:spChg chg="add mod">
          <ac:chgData name="Trần Thị Ngọc Ánh" userId="f784e393-8cc2-4e2e-9052-346aa3cbf5ea" providerId="ADAL" clId="{84A834B7-DBB1-41FB-8A7E-E4A3EAB6F735}" dt="2023-12-08T18:17:43.230" v="4486"/>
          <ac:spMkLst>
            <pc:docMk/>
            <pc:sldMk cId="1925582428" sldId="344"/>
            <ac:spMk id="26" creationId="{0A300356-EFB7-F16F-9A5F-5C673666069A}"/>
          </ac:spMkLst>
        </pc:spChg>
        <pc:spChg chg="mod">
          <ac:chgData name="Trần Thị Ngọc Ánh" userId="f784e393-8cc2-4e2e-9052-346aa3cbf5ea" providerId="ADAL" clId="{84A834B7-DBB1-41FB-8A7E-E4A3EAB6F735}" dt="2023-12-08T18:17:43.230" v="4486"/>
          <ac:spMkLst>
            <pc:docMk/>
            <pc:sldMk cId="1925582428" sldId="344"/>
            <ac:spMk id="30" creationId="{FDD64F57-0D31-5030-0D42-1FD8FD9AEAB9}"/>
          </ac:spMkLst>
        </pc:spChg>
        <pc:spChg chg="add mod">
          <ac:chgData name="Trần Thị Ngọc Ánh" userId="f784e393-8cc2-4e2e-9052-346aa3cbf5ea" providerId="ADAL" clId="{84A834B7-DBB1-41FB-8A7E-E4A3EAB6F735}" dt="2023-12-08T18:17:43.230" v="4486"/>
          <ac:spMkLst>
            <pc:docMk/>
            <pc:sldMk cId="1925582428" sldId="344"/>
            <ac:spMk id="31" creationId="{9559A088-E39B-5CA4-3CF8-01A051C7A1DA}"/>
          </ac:spMkLst>
        </pc:spChg>
        <pc:spChg chg="add mod">
          <ac:chgData name="Trần Thị Ngọc Ánh" userId="f784e393-8cc2-4e2e-9052-346aa3cbf5ea" providerId="ADAL" clId="{84A834B7-DBB1-41FB-8A7E-E4A3EAB6F735}" dt="2023-12-08T18:17:43.230" v="4486"/>
          <ac:spMkLst>
            <pc:docMk/>
            <pc:sldMk cId="1925582428" sldId="344"/>
            <ac:spMk id="32" creationId="{392CBD68-C5A1-478A-B532-36856A5EF210}"/>
          </ac:spMkLst>
        </pc:spChg>
        <pc:spChg chg="add mod">
          <ac:chgData name="Trần Thị Ngọc Ánh" userId="f784e393-8cc2-4e2e-9052-346aa3cbf5ea" providerId="ADAL" clId="{84A834B7-DBB1-41FB-8A7E-E4A3EAB6F735}" dt="2023-12-08T18:17:43.230" v="4486"/>
          <ac:spMkLst>
            <pc:docMk/>
            <pc:sldMk cId="1925582428" sldId="344"/>
            <ac:spMk id="33" creationId="{DCB8B872-26F2-B30E-B39A-5161374BE072}"/>
          </ac:spMkLst>
        </pc:spChg>
        <pc:spChg chg="add mod">
          <ac:chgData name="Trần Thị Ngọc Ánh" userId="f784e393-8cc2-4e2e-9052-346aa3cbf5ea" providerId="ADAL" clId="{84A834B7-DBB1-41FB-8A7E-E4A3EAB6F735}" dt="2023-12-08T18:17:43.230" v="4486"/>
          <ac:spMkLst>
            <pc:docMk/>
            <pc:sldMk cId="1925582428" sldId="344"/>
            <ac:spMk id="34" creationId="{DB4D21BE-2968-FD1D-D0F0-D9E460FD9A24}"/>
          </ac:spMkLst>
        </pc:spChg>
        <pc:spChg chg="mod">
          <ac:chgData name="Trần Thị Ngọc Ánh" userId="f784e393-8cc2-4e2e-9052-346aa3cbf5ea" providerId="ADAL" clId="{84A834B7-DBB1-41FB-8A7E-E4A3EAB6F735}" dt="2023-12-08T18:17:43.230" v="4486"/>
          <ac:spMkLst>
            <pc:docMk/>
            <pc:sldMk cId="1925582428" sldId="344"/>
            <ac:spMk id="38" creationId="{CC837C6A-D9BF-67CE-E0C3-1674A94FD551}"/>
          </ac:spMkLst>
        </pc:spChg>
        <pc:spChg chg="mod">
          <ac:chgData name="Trần Thị Ngọc Ánh" userId="f784e393-8cc2-4e2e-9052-346aa3cbf5ea" providerId="ADAL" clId="{84A834B7-DBB1-41FB-8A7E-E4A3EAB6F735}" dt="2023-12-08T18:17:43.230" v="4486"/>
          <ac:spMkLst>
            <pc:docMk/>
            <pc:sldMk cId="1925582428" sldId="344"/>
            <ac:spMk id="42" creationId="{6243A552-D48C-6B07-2996-3A847FC0347E}"/>
          </ac:spMkLst>
        </pc:spChg>
        <pc:spChg chg="mod">
          <ac:chgData name="Trần Thị Ngọc Ánh" userId="f784e393-8cc2-4e2e-9052-346aa3cbf5ea" providerId="ADAL" clId="{84A834B7-DBB1-41FB-8A7E-E4A3EAB6F735}" dt="2023-12-08T18:17:43.230" v="4486"/>
          <ac:spMkLst>
            <pc:docMk/>
            <pc:sldMk cId="1925582428" sldId="344"/>
            <ac:spMk id="45" creationId="{D26AED57-F803-B916-7B13-0AD3D5190959}"/>
          </ac:spMkLst>
        </pc:spChg>
        <pc:spChg chg="del">
          <ac:chgData name="Trần Thị Ngọc Ánh" userId="f784e393-8cc2-4e2e-9052-346aa3cbf5ea" providerId="ADAL" clId="{84A834B7-DBB1-41FB-8A7E-E4A3EAB6F735}" dt="2023-12-08T18:17:33.736" v="4484" actId="478"/>
          <ac:spMkLst>
            <pc:docMk/>
            <pc:sldMk cId="1925582428" sldId="344"/>
            <ac:spMk id="1848" creationId="{00000000-0000-0000-0000-000000000000}"/>
          </ac:spMkLst>
        </pc:spChg>
        <pc:spChg chg="del">
          <ac:chgData name="Trần Thị Ngọc Ánh" userId="f784e393-8cc2-4e2e-9052-346aa3cbf5ea" providerId="ADAL" clId="{84A834B7-DBB1-41FB-8A7E-E4A3EAB6F735}" dt="2023-12-08T18:17:28.931" v="4482" actId="478"/>
          <ac:spMkLst>
            <pc:docMk/>
            <pc:sldMk cId="1925582428" sldId="344"/>
            <ac:spMk id="1855" creationId="{00000000-0000-0000-0000-000000000000}"/>
          </ac:spMkLst>
        </pc:spChg>
        <pc:spChg chg="del mod">
          <ac:chgData name="Trần Thị Ngọc Ánh" userId="f784e393-8cc2-4e2e-9052-346aa3cbf5ea" providerId="ADAL" clId="{84A834B7-DBB1-41FB-8A7E-E4A3EAB6F735}" dt="2023-12-08T18:17:28.931" v="4482" actId="478"/>
          <ac:spMkLst>
            <pc:docMk/>
            <pc:sldMk cId="1925582428" sldId="344"/>
            <ac:spMk id="1856" creationId="{00000000-0000-0000-0000-000000000000}"/>
          </ac:spMkLst>
        </pc:spChg>
        <pc:spChg chg="del">
          <ac:chgData name="Trần Thị Ngọc Ánh" userId="f784e393-8cc2-4e2e-9052-346aa3cbf5ea" providerId="ADAL" clId="{84A834B7-DBB1-41FB-8A7E-E4A3EAB6F735}" dt="2023-12-08T18:17:26.064" v="4481" actId="478"/>
          <ac:spMkLst>
            <pc:docMk/>
            <pc:sldMk cId="1925582428" sldId="344"/>
            <ac:spMk id="1857" creationId="{00000000-0000-0000-0000-000000000000}"/>
          </ac:spMkLst>
        </pc:spChg>
        <pc:spChg chg="del mod">
          <ac:chgData name="Trần Thị Ngọc Ánh" userId="f784e393-8cc2-4e2e-9052-346aa3cbf5ea" providerId="ADAL" clId="{84A834B7-DBB1-41FB-8A7E-E4A3EAB6F735}" dt="2023-12-08T18:17:28.931" v="4482" actId="478"/>
          <ac:spMkLst>
            <pc:docMk/>
            <pc:sldMk cId="1925582428" sldId="344"/>
            <ac:spMk id="1858" creationId="{00000000-0000-0000-0000-000000000000}"/>
          </ac:spMkLst>
        </pc:spChg>
        <pc:spChg chg="del">
          <ac:chgData name="Trần Thị Ngọc Ánh" userId="f784e393-8cc2-4e2e-9052-346aa3cbf5ea" providerId="ADAL" clId="{84A834B7-DBB1-41FB-8A7E-E4A3EAB6F735}" dt="2023-12-08T18:17:28.931" v="4482" actId="478"/>
          <ac:spMkLst>
            <pc:docMk/>
            <pc:sldMk cId="1925582428" sldId="344"/>
            <ac:spMk id="1859" creationId="{00000000-0000-0000-0000-000000000000}"/>
          </ac:spMkLst>
        </pc:spChg>
        <pc:spChg chg="del">
          <ac:chgData name="Trần Thị Ngọc Ánh" userId="f784e393-8cc2-4e2e-9052-346aa3cbf5ea" providerId="ADAL" clId="{84A834B7-DBB1-41FB-8A7E-E4A3EAB6F735}" dt="2023-12-03T16:02:50.891" v="506" actId="478"/>
          <ac:spMkLst>
            <pc:docMk/>
            <pc:sldMk cId="1925582428" sldId="344"/>
            <ac:spMk id="1860" creationId="{00000000-0000-0000-0000-000000000000}"/>
          </ac:spMkLst>
        </pc:spChg>
        <pc:spChg chg="del">
          <ac:chgData name="Trần Thị Ngọc Ánh" userId="f784e393-8cc2-4e2e-9052-346aa3cbf5ea" providerId="ADAL" clId="{84A834B7-DBB1-41FB-8A7E-E4A3EAB6F735}" dt="2023-12-08T18:17:28.931" v="4482" actId="478"/>
          <ac:spMkLst>
            <pc:docMk/>
            <pc:sldMk cId="1925582428" sldId="344"/>
            <ac:spMk id="1861" creationId="{00000000-0000-0000-0000-000000000000}"/>
          </ac:spMkLst>
        </pc:spChg>
        <pc:spChg chg="del">
          <ac:chgData name="Trần Thị Ngọc Ánh" userId="f784e393-8cc2-4e2e-9052-346aa3cbf5ea" providerId="ADAL" clId="{84A834B7-DBB1-41FB-8A7E-E4A3EAB6F735}" dt="2023-12-08T18:17:23.778" v="4479" actId="478"/>
          <ac:spMkLst>
            <pc:docMk/>
            <pc:sldMk cId="1925582428" sldId="344"/>
            <ac:spMk id="1862" creationId="{00000000-0000-0000-0000-000000000000}"/>
          </ac:spMkLst>
        </pc:spChg>
        <pc:spChg chg="del">
          <ac:chgData name="Trần Thị Ngọc Ánh" userId="f784e393-8cc2-4e2e-9052-346aa3cbf5ea" providerId="ADAL" clId="{84A834B7-DBB1-41FB-8A7E-E4A3EAB6F735}" dt="2023-12-08T18:17:28.931" v="4482" actId="478"/>
          <ac:spMkLst>
            <pc:docMk/>
            <pc:sldMk cId="1925582428" sldId="344"/>
            <ac:spMk id="1863" creationId="{00000000-0000-0000-0000-000000000000}"/>
          </ac:spMkLst>
        </pc:spChg>
        <pc:spChg chg="del mod">
          <ac:chgData name="Trần Thị Ngọc Ánh" userId="f784e393-8cc2-4e2e-9052-346aa3cbf5ea" providerId="ADAL" clId="{84A834B7-DBB1-41FB-8A7E-E4A3EAB6F735}" dt="2023-12-08T18:17:28.931" v="4482" actId="478"/>
          <ac:spMkLst>
            <pc:docMk/>
            <pc:sldMk cId="1925582428" sldId="344"/>
            <ac:spMk id="1864" creationId="{00000000-0000-0000-0000-000000000000}"/>
          </ac:spMkLst>
        </pc:spChg>
        <pc:spChg chg="del mod">
          <ac:chgData name="Trần Thị Ngọc Ánh" userId="f784e393-8cc2-4e2e-9052-346aa3cbf5ea" providerId="ADAL" clId="{84A834B7-DBB1-41FB-8A7E-E4A3EAB6F735}" dt="2023-12-08T18:17:28.931" v="4482" actId="478"/>
          <ac:spMkLst>
            <pc:docMk/>
            <pc:sldMk cId="1925582428" sldId="344"/>
            <ac:spMk id="1865" creationId="{00000000-0000-0000-0000-000000000000}"/>
          </ac:spMkLst>
        </pc:spChg>
        <pc:spChg chg="del">
          <ac:chgData name="Trần Thị Ngọc Ánh" userId="f784e393-8cc2-4e2e-9052-346aa3cbf5ea" providerId="ADAL" clId="{84A834B7-DBB1-41FB-8A7E-E4A3EAB6F735}" dt="2023-12-03T16:02:54.312" v="508" actId="478"/>
          <ac:spMkLst>
            <pc:docMk/>
            <pc:sldMk cId="1925582428" sldId="344"/>
            <ac:spMk id="1866" creationId="{00000000-0000-0000-0000-000000000000}"/>
          </ac:spMkLst>
        </pc:spChg>
        <pc:grpChg chg="add mod">
          <ac:chgData name="Trần Thị Ngọc Ánh" userId="f784e393-8cc2-4e2e-9052-346aa3cbf5ea" providerId="ADAL" clId="{84A834B7-DBB1-41FB-8A7E-E4A3EAB6F735}" dt="2023-12-08T18:17:43.230" v="4486"/>
          <ac:grpSpMkLst>
            <pc:docMk/>
            <pc:sldMk cId="1925582428" sldId="344"/>
            <ac:grpSpMk id="28" creationId="{7C8C18C2-EEFE-E07B-2933-8182BFB7D4F1}"/>
          </ac:grpSpMkLst>
        </pc:grpChg>
        <pc:grpChg chg="add mod">
          <ac:chgData name="Trần Thị Ngọc Ánh" userId="f784e393-8cc2-4e2e-9052-346aa3cbf5ea" providerId="ADAL" clId="{84A834B7-DBB1-41FB-8A7E-E4A3EAB6F735}" dt="2023-12-08T18:17:43.230" v="4486"/>
          <ac:grpSpMkLst>
            <pc:docMk/>
            <pc:sldMk cId="1925582428" sldId="344"/>
            <ac:grpSpMk id="36" creationId="{133178EE-BD3A-5383-FC20-109B1082ED28}"/>
          </ac:grpSpMkLst>
        </pc:grpChg>
        <pc:grpChg chg="add mod">
          <ac:chgData name="Trần Thị Ngọc Ánh" userId="f784e393-8cc2-4e2e-9052-346aa3cbf5ea" providerId="ADAL" clId="{84A834B7-DBB1-41FB-8A7E-E4A3EAB6F735}" dt="2023-12-08T18:17:43.230" v="4486"/>
          <ac:grpSpMkLst>
            <pc:docMk/>
            <pc:sldMk cId="1925582428" sldId="344"/>
            <ac:grpSpMk id="40" creationId="{71851E09-9B4F-3A0C-4BCD-5E4174F1A251}"/>
          </ac:grpSpMkLst>
        </pc:grpChg>
        <pc:grpChg chg="add mod">
          <ac:chgData name="Trần Thị Ngọc Ánh" userId="f784e393-8cc2-4e2e-9052-346aa3cbf5ea" providerId="ADAL" clId="{84A834B7-DBB1-41FB-8A7E-E4A3EAB6F735}" dt="2023-12-08T18:17:43.230" v="4486"/>
          <ac:grpSpMkLst>
            <pc:docMk/>
            <pc:sldMk cId="1925582428" sldId="344"/>
            <ac:grpSpMk id="43" creationId="{60C6F07A-1EB4-691D-FE0D-D5B3BE666074}"/>
          </ac:grpSpMkLst>
        </pc:grpChg>
        <pc:picChg chg="mod">
          <ac:chgData name="Trần Thị Ngọc Ánh" userId="f784e393-8cc2-4e2e-9052-346aa3cbf5ea" providerId="ADAL" clId="{84A834B7-DBB1-41FB-8A7E-E4A3EAB6F735}" dt="2023-12-08T18:17:43.230" v="4486"/>
          <ac:picMkLst>
            <pc:docMk/>
            <pc:sldMk cId="1925582428" sldId="344"/>
            <ac:picMk id="29" creationId="{A9C034DA-C3E7-216A-1C04-CFC41F8F4E85}"/>
          </ac:picMkLst>
        </pc:picChg>
        <pc:picChg chg="mod">
          <ac:chgData name="Trần Thị Ngọc Ánh" userId="f784e393-8cc2-4e2e-9052-346aa3cbf5ea" providerId="ADAL" clId="{84A834B7-DBB1-41FB-8A7E-E4A3EAB6F735}" dt="2023-12-08T18:17:43.230" v="4486"/>
          <ac:picMkLst>
            <pc:docMk/>
            <pc:sldMk cId="1925582428" sldId="344"/>
            <ac:picMk id="37" creationId="{72D32B52-A600-C75A-57DC-C0454F96B155}"/>
          </ac:picMkLst>
        </pc:picChg>
        <pc:picChg chg="mod">
          <ac:chgData name="Trần Thị Ngọc Ánh" userId="f784e393-8cc2-4e2e-9052-346aa3cbf5ea" providerId="ADAL" clId="{84A834B7-DBB1-41FB-8A7E-E4A3EAB6F735}" dt="2023-12-08T18:17:43.230" v="4486"/>
          <ac:picMkLst>
            <pc:docMk/>
            <pc:sldMk cId="1925582428" sldId="344"/>
            <ac:picMk id="41" creationId="{4B5F637D-4C49-67C1-B46B-116070DF3045}"/>
          </ac:picMkLst>
        </pc:picChg>
        <pc:picChg chg="mod">
          <ac:chgData name="Trần Thị Ngọc Ánh" userId="f784e393-8cc2-4e2e-9052-346aa3cbf5ea" providerId="ADAL" clId="{84A834B7-DBB1-41FB-8A7E-E4A3EAB6F735}" dt="2023-12-08T18:17:43.230" v="4486"/>
          <ac:picMkLst>
            <pc:docMk/>
            <pc:sldMk cId="1925582428" sldId="344"/>
            <ac:picMk id="44" creationId="{F561EE7A-66AC-A29F-5559-7577E89D72B6}"/>
          </ac:picMkLst>
        </pc:picChg>
        <pc:cxnChg chg="add mod">
          <ac:chgData name="Trần Thị Ngọc Ánh" userId="f784e393-8cc2-4e2e-9052-346aa3cbf5ea" providerId="ADAL" clId="{84A834B7-DBB1-41FB-8A7E-E4A3EAB6F735}" dt="2023-12-08T18:17:43.230" v="4486"/>
          <ac:cxnSpMkLst>
            <pc:docMk/>
            <pc:sldMk cId="1925582428" sldId="344"/>
            <ac:cxnSpMk id="27" creationId="{9C685A42-2C11-4298-FF2D-4538F63D4D9C}"/>
          </ac:cxnSpMkLst>
        </pc:cxnChg>
        <pc:cxnChg chg="add mod">
          <ac:chgData name="Trần Thị Ngọc Ánh" userId="f784e393-8cc2-4e2e-9052-346aa3cbf5ea" providerId="ADAL" clId="{84A834B7-DBB1-41FB-8A7E-E4A3EAB6F735}" dt="2023-12-08T18:17:43.230" v="4486"/>
          <ac:cxnSpMkLst>
            <pc:docMk/>
            <pc:sldMk cId="1925582428" sldId="344"/>
            <ac:cxnSpMk id="35" creationId="{DD0638E6-C850-3C03-FB6B-4C215BC63AB8}"/>
          </ac:cxnSpMkLst>
        </pc:cxnChg>
        <pc:cxnChg chg="add mod">
          <ac:chgData name="Trần Thị Ngọc Ánh" userId="f784e393-8cc2-4e2e-9052-346aa3cbf5ea" providerId="ADAL" clId="{84A834B7-DBB1-41FB-8A7E-E4A3EAB6F735}" dt="2023-12-08T18:17:43.230" v="4486"/>
          <ac:cxnSpMkLst>
            <pc:docMk/>
            <pc:sldMk cId="1925582428" sldId="344"/>
            <ac:cxnSpMk id="39" creationId="{4F3E829C-19BC-3DA4-9075-731320207FE1}"/>
          </ac:cxnSpMkLst>
        </pc:cxnChg>
      </pc:sldChg>
      <pc:sldChg chg="addSp delSp modSp add mod">
        <pc:chgData name="Trần Thị Ngọc Ánh" userId="f784e393-8cc2-4e2e-9052-346aa3cbf5ea" providerId="ADAL" clId="{84A834B7-DBB1-41FB-8A7E-E4A3EAB6F735}" dt="2023-12-10T14:47:31.606" v="5396" actId="20577"/>
        <pc:sldMkLst>
          <pc:docMk/>
          <pc:sldMk cId="2817953930" sldId="345"/>
        </pc:sldMkLst>
        <pc:spChg chg="add mod">
          <ac:chgData name="Trần Thị Ngọc Ánh" userId="f784e393-8cc2-4e2e-9052-346aa3cbf5ea" providerId="ADAL" clId="{84A834B7-DBB1-41FB-8A7E-E4A3EAB6F735}" dt="2023-12-08T16:50:46.563" v="2124"/>
          <ac:spMkLst>
            <pc:docMk/>
            <pc:sldMk cId="2817953930" sldId="345"/>
            <ac:spMk id="2" creationId="{EC87DD3E-4A05-55DA-D7E3-5C4E82890923}"/>
          </ac:spMkLst>
        </pc:spChg>
        <pc:spChg chg="del">
          <ac:chgData name="Trần Thị Ngọc Ánh" userId="f784e393-8cc2-4e2e-9052-346aa3cbf5ea" providerId="ADAL" clId="{84A834B7-DBB1-41FB-8A7E-E4A3EAB6F735}" dt="2023-12-08T16:22:35.535" v="2017" actId="478"/>
          <ac:spMkLst>
            <pc:docMk/>
            <pc:sldMk cId="2817953930" sldId="345"/>
            <ac:spMk id="4" creationId="{A7F8BA1D-0177-C4CB-6F9E-8EED61BC7478}"/>
          </ac:spMkLst>
        </pc:spChg>
        <pc:spChg chg="mod">
          <ac:chgData name="Trần Thị Ngọc Ánh" userId="f784e393-8cc2-4e2e-9052-346aa3cbf5ea" providerId="ADAL" clId="{84A834B7-DBB1-41FB-8A7E-E4A3EAB6F735}" dt="2023-12-03T16:06:14.231" v="590" actId="20577"/>
          <ac:spMkLst>
            <pc:docMk/>
            <pc:sldMk cId="2817953930" sldId="345"/>
            <ac:spMk id="1898" creationId="{00000000-0000-0000-0000-000000000000}"/>
          </ac:spMkLst>
        </pc:spChg>
        <pc:graphicFrameChg chg="add mod modGraphic">
          <ac:chgData name="Trần Thị Ngọc Ánh" userId="f784e393-8cc2-4e2e-9052-346aa3cbf5ea" providerId="ADAL" clId="{84A834B7-DBB1-41FB-8A7E-E4A3EAB6F735}" dt="2023-12-10T14:47:31.606" v="5396" actId="20577"/>
          <ac:graphicFrameMkLst>
            <pc:docMk/>
            <pc:sldMk cId="2817953930" sldId="345"/>
            <ac:graphicFrameMk id="4" creationId="{A62FD623-1BD7-6504-AA97-CCA0FD9CB9C1}"/>
          </ac:graphicFrameMkLst>
        </pc:graphicFrameChg>
        <pc:picChg chg="del">
          <ac:chgData name="Trần Thị Ngọc Ánh" userId="f784e393-8cc2-4e2e-9052-346aa3cbf5ea" providerId="ADAL" clId="{84A834B7-DBB1-41FB-8A7E-E4A3EAB6F735}" dt="2023-12-10T14:39:20.905" v="5226" actId="478"/>
          <ac:picMkLst>
            <pc:docMk/>
            <pc:sldMk cId="2817953930" sldId="345"/>
            <ac:picMk id="11" creationId="{79766B90-15BD-6B0A-4775-93B5F15116F8}"/>
          </ac:picMkLst>
        </pc:picChg>
        <pc:picChg chg="del mod">
          <ac:chgData name="Trần Thị Ngọc Ánh" userId="f784e393-8cc2-4e2e-9052-346aa3cbf5ea" providerId="ADAL" clId="{84A834B7-DBB1-41FB-8A7E-E4A3EAB6F735}" dt="2023-12-10T14:39:20.340" v="5225" actId="478"/>
          <ac:picMkLst>
            <pc:docMk/>
            <pc:sldMk cId="2817953930" sldId="345"/>
            <ac:picMk id="13" creationId="{4E1B7EC0-2CD2-C042-D75A-DF21101E2E60}"/>
          </ac:picMkLst>
        </pc:picChg>
      </pc:sldChg>
      <pc:sldChg chg="addSp delSp modSp add mod">
        <pc:chgData name="Trần Thị Ngọc Ánh" userId="f784e393-8cc2-4e2e-9052-346aa3cbf5ea" providerId="ADAL" clId="{84A834B7-DBB1-41FB-8A7E-E4A3EAB6F735}" dt="2023-12-10T15:15:05.727" v="5710" actId="1076"/>
        <pc:sldMkLst>
          <pc:docMk/>
          <pc:sldMk cId="731810459" sldId="346"/>
        </pc:sldMkLst>
        <pc:spChg chg="add mod">
          <ac:chgData name="Trần Thị Ngọc Ánh" userId="f784e393-8cc2-4e2e-9052-346aa3cbf5ea" providerId="ADAL" clId="{84A834B7-DBB1-41FB-8A7E-E4A3EAB6F735}" dt="2023-12-08T16:50:48.260" v="2125"/>
          <ac:spMkLst>
            <pc:docMk/>
            <pc:sldMk cId="731810459" sldId="346"/>
            <ac:spMk id="2" creationId="{92F8F2E1-F55B-A3EA-606D-E865D50C9F3F}"/>
          </ac:spMkLst>
        </pc:spChg>
        <pc:spChg chg="del">
          <ac:chgData name="Trần Thị Ngọc Ánh" userId="f784e393-8cc2-4e2e-9052-346aa3cbf5ea" providerId="ADAL" clId="{84A834B7-DBB1-41FB-8A7E-E4A3EAB6F735}" dt="2023-12-08T16:22:36.636" v="2018" actId="478"/>
          <ac:spMkLst>
            <pc:docMk/>
            <pc:sldMk cId="731810459" sldId="346"/>
            <ac:spMk id="4" creationId="{A7F8BA1D-0177-C4CB-6F9E-8EED61BC7478}"/>
          </ac:spMkLst>
        </pc:spChg>
        <pc:spChg chg="add del mod">
          <ac:chgData name="Trần Thị Ngọc Ánh" userId="f784e393-8cc2-4e2e-9052-346aa3cbf5ea" providerId="ADAL" clId="{84A834B7-DBB1-41FB-8A7E-E4A3EAB6F735}" dt="2023-12-09T20:44:45.299" v="5217" actId="478"/>
          <ac:spMkLst>
            <pc:docMk/>
            <pc:sldMk cId="731810459" sldId="346"/>
            <ac:spMk id="5" creationId="{21C497D5-6C79-DF62-695A-5803E41C10FB}"/>
          </ac:spMkLst>
        </pc:spChg>
        <pc:spChg chg="mod">
          <ac:chgData name="Trần Thị Ngọc Ánh" userId="f784e393-8cc2-4e2e-9052-346aa3cbf5ea" providerId="ADAL" clId="{84A834B7-DBB1-41FB-8A7E-E4A3EAB6F735}" dt="2023-12-03T16:06:28.043" v="638" actId="20577"/>
          <ac:spMkLst>
            <pc:docMk/>
            <pc:sldMk cId="731810459" sldId="346"/>
            <ac:spMk id="1898" creationId="{00000000-0000-0000-0000-000000000000}"/>
          </ac:spMkLst>
        </pc:spChg>
        <pc:spChg chg="del">
          <ac:chgData name="Trần Thị Ngọc Ánh" userId="f784e393-8cc2-4e2e-9052-346aa3cbf5ea" providerId="ADAL" clId="{84A834B7-DBB1-41FB-8A7E-E4A3EAB6F735}" dt="2023-12-09T20:44:41.775" v="5216" actId="478"/>
          <ac:spMkLst>
            <pc:docMk/>
            <pc:sldMk cId="731810459" sldId="346"/>
            <ac:spMk id="1899" creationId="{00000000-0000-0000-0000-000000000000}"/>
          </ac:spMkLst>
        </pc:spChg>
        <pc:spChg chg="del">
          <ac:chgData name="Trần Thị Ngọc Ánh" userId="f784e393-8cc2-4e2e-9052-346aa3cbf5ea" providerId="ADAL" clId="{84A834B7-DBB1-41FB-8A7E-E4A3EAB6F735}" dt="2023-12-09T20:44:50.987" v="5220" actId="478"/>
          <ac:spMkLst>
            <pc:docMk/>
            <pc:sldMk cId="731810459" sldId="346"/>
            <ac:spMk id="1900" creationId="{00000000-0000-0000-0000-000000000000}"/>
          </ac:spMkLst>
        </pc:spChg>
        <pc:picChg chg="mod">
          <ac:chgData name="Trần Thị Ngọc Ánh" userId="f784e393-8cc2-4e2e-9052-346aa3cbf5ea" providerId="ADAL" clId="{84A834B7-DBB1-41FB-8A7E-E4A3EAB6F735}" dt="2023-12-10T15:15:05.727" v="5710" actId="1076"/>
          <ac:picMkLst>
            <pc:docMk/>
            <pc:sldMk cId="731810459" sldId="346"/>
            <ac:picMk id="5" creationId="{9A67C5EF-FE37-8F24-E458-4EBDFB5B835A}"/>
          </ac:picMkLst>
        </pc:picChg>
        <pc:picChg chg="add mod">
          <ac:chgData name="Trần Thị Ngọc Ánh" userId="f784e393-8cc2-4e2e-9052-346aa3cbf5ea" providerId="ADAL" clId="{84A834B7-DBB1-41FB-8A7E-E4A3EAB6F735}" dt="2023-12-09T20:44:56.945" v="5222" actId="1076"/>
          <ac:picMkLst>
            <pc:docMk/>
            <pc:sldMk cId="731810459" sldId="346"/>
            <ac:picMk id="6" creationId="{21B0F39A-B1A4-B33F-9000-2CF2EAC8DB1D}"/>
          </ac:picMkLst>
        </pc:picChg>
      </pc:sldChg>
      <pc:sldChg chg="addSp delSp modSp add mod">
        <pc:chgData name="Trần Thị Ngọc Ánh" userId="f784e393-8cc2-4e2e-9052-346aa3cbf5ea" providerId="ADAL" clId="{84A834B7-DBB1-41FB-8A7E-E4A3EAB6F735}" dt="2023-12-09T03:28:31.135" v="4523" actId="14100"/>
        <pc:sldMkLst>
          <pc:docMk/>
          <pc:sldMk cId="1812562564" sldId="347"/>
        </pc:sldMkLst>
        <pc:spChg chg="add mod">
          <ac:chgData name="Trần Thị Ngọc Ánh" userId="f784e393-8cc2-4e2e-9052-346aa3cbf5ea" providerId="ADAL" clId="{84A834B7-DBB1-41FB-8A7E-E4A3EAB6F735}" dt="2023-12-08T16:50:52.328" v="2127"/>
          <ac:spMkLst>
            <pc:docMk/>
            <pc:sldMk cId="1812562564" sldId="347"/>
            <ac:spMk id="2" creationId="{688F4A81-4FEE-847F-6E7C-4537CF83C395}"/>
          </ac:spMkLst>
        </pc:spChg>
        <pc:spChg chg="del">
          <ac:chgData name="Trần Thị Ngọc Ánh" userId="f784e393-8cc2-4e2e-9052-346aa3cbf5ea" providerId="ADAL" clId="{84A834B7-DBB1-41FB-8A7E-E4A3EAB6F735}" dt="2023-12-08T16:22:39.262" v="2020" actId="478"/>
          <ac:spMkLst>
            <pc:docMk/>
            <pc:sldMk cId="1812562564" sldId="347"/>
            <ac:spMk id="4" creationId="{A7F8BA1D-0177-C4CB-6F9E-8EED61BC7478}"/>
          </ac:spMkLst>
        </pc:spChg>
        <pc:spChg chg="add mod">
          <ac:chgData name="Trần Thị Ngọc Ánh" userId="f784e393-8cc2-4e2e-9052-346aa3cbf5ea" providerId="ADAL" clId="{84A834B7-DBB1-41FB-8A7E-E4A3EAB6F735}" dt="2023-12-09T03:26:05.904" v="4498" actId="20577"/>
          <ac:spMkLst>
            <pc:docMk/>
            <pc:sldMk cId="1812562564" sldId="347"/>
            <ac:spMk id="6" creationId="{D7BF4F1E-C8CF-B739-FD5F-9AB9A583F685}"/>
          </ac:spMkLst>
        </pc:spChg>
        <pc:spChg chg="mod">
          <ac:chgData name="Trần Thị Ngọc Ánh" userId="f784e393-8cc2-4e2e-9052-346aa3cbf5ea" providerId="ADAL" clId="{84A834B7-DBB1-41FB-8A7E-E4A3EAB6F735}" dt="2023-12-03T16:06:59.030" v="656" actId="20577"/>
          <ac:spMkLst>
            <pc:docMk/>
            <pc:sldMk cId="1812562564" sldId="347"/>
            <ac:spMk id="1898" creationId="{00000000-0000-0000-0000-000000000000}"/>
          </ac:spMkLst>
        </pc:spChg>
        <pc:spChg chg="del">
          <ac:chgData name="Trần Thị Ngọc Ánh" userId="f784e393-8cc2-4e2e-9052-346aa3cbf5ea" providerId="ADAL" clId="{84A834B7-DBB1-41FB-8A7E-E4A3EAB6F735}" dt="2023-12-08T16:20:13.737" v="1962" actId="478"/>
          <ac:spMkLst>
            <pc:docMk/>
            <pc:sldMk cId="1812562564" sldId="347"/>
            <ac:spMk id="1899" creationId="{00000000-0000-0000-0000-000000000000}"/>
          </ac:spMkLst>
        </pc:spChg>
        <pc:picChg chg="add mod">
          <ac:chgData name="Trần Thị Ngọc Ánh" userId="f784e393-8cc2-4e2e-9052-346aa3cbf5ea" providerId="ADAL" clId="{84A834B7-DBB1-41FB-8A7E-E4A3EAB6F735}" dt="2023-12-09T03:27:35.863" v="4516" actId="1076"/>
          <ac:picMkLst>
            <pc:docMk/>
            <pc:sldMk cId="1812562564" sldId="347"/>
            <ac:picMk id="4" creationId="{568BDCD5-3A5D-6E42-0460-EBEF996440FE}"/>
          </ac:picMkLst>
        </pc:picChg>
        <pc:picChg chg="add mod">
          <ac:chgData name="Trần Thị Ngọc Ánh" userId="f784e393-8cc2-4e2e-9052-346aa3cbf5ea" providerId="ADAL" clId="{84A834B7-DBB1-41FB-8A7E-E4A3EAB6F735}" dt="2023-12-09T03:28:31.135" v="4523" actId="14100"/>
          <ac:picMkLst>
            <pc:docMk/>
            <pc:sldMk cId="1812562564" sldId="347"/>
            <ac:picMk id="5" creationId="{2A76D127-85D3-2E02-D9CB-1A8D5320F31D}"/>
          </ac:picMkLst>
        </pc:picChg>
      </pc:sldChg>
      <pc:sldChg chg="addSp delSp modSp add mod">
        <pc:chgData name="Trần Thị Ngọc Ánh" userId="f784e393-8cc2-4e2e-9052-346aa3cbf5ea" providerId="ADAL" clId="{84A834B7-DBB1-41FB-8A7E-E4A3EAB6F735}" dt="2023-12-09T03:37:30.165" v="4568" actId="1076"/>
        <pc:sldMkLst>
          <pc:docMk/>
          <pc:sldMk cId="550733117" sldId="348"/>
        </pc:sldMkLst>
        <pc:spChg chg="add mod">
          <ac:chgData name="Trần Thị Ngọc Ánh" userId="f784e393-8cc2-4e2e-9052-346aa3cbf5ea" providerId="ADAL" clId="{84A834B7-DBB1-41FB-8A7E-E4A3EAB6F735}" dt="2023-12-08T16:50:53.878" v="2128"/>
          <ac:spMkLst>
            <pc:docMk/>
            <pc:sldMk cId="550733117" sldId="348"/>
            <ac:spMk id="2" creationId="{55376CE9-7EF1-D2E4-BFD9-ED60AE8E9AA9}"/>
          </ac:spMkLst>
        </pc:spChg>
        <pc:spChg chg="del">
          <ac:chgData name="Trần Thị Ngọc Ánh" userId="f784e393-8cc2-4e2e-9052-346aa3cbf5ea" providerId="ADAL" clId="{84A834B7-DBB1-41FB-8A7E-E4A3EAB6F735}" dt="2023-12-08T16:22:40.247" v="2021" actId="478"/>
          <ac:spMkLst>
            <pc:docMk/>
            <pc:sldMk cId="550733117" sldId="348"/>
            <ac:spMk id="4" creationId="{A7F8BA1D-0177-C4CB-6F9E-8EED61BC7478}"/>
          </ac:spMkLst>
        </pc:spChg>
        <pc:spChg chg="add del">
          <ac:chgData name="Trần Thị Ngọc Ánh" userId="f784e393-8cc2-4e2e-9052-346aa3cbf5ea" providerId="ADAL" clId="{84A834B7-DBB1-41FB-8A7E-E4A3EAB6F735}" dt="2023-12-09T03:36:17.098" v="4558"/>
          <ac:spMkLst>
            <pc:docMk/>
            <pc:sldMk cId="550733117" sldId="348"/>
            <ac:spMk id="5" creationId="{172CB68A-2B24-4C6C-2896-3499CC26BEF6}"/>
          </ac:spMkLst>
        </pc:spChg>
        <pc:spChg chg="add mod">
          <ac:chgData name="Trần Thị Ngọc Ánh" userId="f784e393-8cc2-4e2e-9052-346aa3cbf5ea" providerId="ADAL" clId="{84A834B7-DBB1-41FB-8A7E-E4A3EAB6F735}" dt="2023-12-09T03:35:32.369" v="4554" actId="20577"/>
          <ac:spMkLst>
            <pc:docMk/>
            <pc:sldMk cId="550733117" sldId="348"/>
            <ac:spMk id="6" creationId="{0EA7EE27-5CAF-716B-A8FF-D939679CEFA2}"/>
          </ac:spMkLst>
        </pc:spChg>
        <pc:spChg chg="mod">
          <ac:chgData name="Trần Thị Ngọc Ánh" userId="f784e393-8cc2-4e2e-9052-346aa3cbf5ea" providerId="ADAL" clId="{84A834B7-DBB1-41FB-8A7E-E4A3EAB6F735}" dt="2023-12-03T16:08:29.329" v="809" actId="20577"/>
          <ac:spMkLst>
            <pc:docMk/>
            <pc:sldMk cId="550733117" sldId="348"/>
            <ac:spMk id="1898" creationId="{00000000-0000-0000-0000-000000000000}"/>
          </ac:spMkLst>
        </pc:spChg>
        <pc:spChg chg="del">
          <ac:chgData name="Trần Thị Ngọc Ánh" userId="f784e393-8cc2-4e2e-9052-346aa3cbf5ea" providerId="ADAL" clId="{84A834B7-DBB1-41FB-8A7E-E4A3EAB6F735}" dt="2023-12-08T16:20:16.283" v="1963" actId="478"/>
          <ac:spMkLst>
            <pc:docMk/>
            <pc:sldMk cId="550733117" sldId="348"/>
            <ac:spMk id="1899" creationId="{00000000-0000-0000-0000-000000000000}"/>
          </ac:spMkLst>
        </pc:spChg>
        <pc:picChg chg="add del mod">
          <ac:chgData name="Trần Thị Ngọc Ánh" userId="f784e393-8cc2-4e2e-9052-346aa3cbf5ea" providerId="ADAL" clId="{84A834B7-DBB1-41FB-8A7E-E4A3EAB6F735}" dt="2023-12-09T03:35:43.431" v="4556" actId="478"/>
          <ac:picMkLst>
            <pc:docMk/>
            <pc:sldMk cId="550733117" sldId="348"/>
            <ac:picMk id="4" creationId="{EF373A4C-D1FA-7DAE-6E6A-2F75F4A3CFF8}"/>
          </ac:picMkLst>
        </pc:picChg>
        <pc:picChg chg="add mod">
          <ac:chgData name="Trần Thị Ngọc Ánh" userId="f784e393-8cc2-4e2e-9052-346aa3cbf5ea" providerId="ADAL" clId="{84A834B7-DBB1-41FB-8A7E-E4A3EAB6F735}" dt="2023-12-09T03:36:28.319" v="4563" actId="1076"/>
          <ac:picMkLst>
            <pc:docMk/>
            <pc:sldMk cId="550733117" sldId="348"/>
            <ac:picMk id="7" creationId="{D71FFA99-B107-4CD3-ACE3-88542DE234E3}"/>
          </ac:picMkLst>
        </pc:picChg>
        <pc:picChg chg="add mod">
          <ac:chgData name="Trần Thị Ngọc Ánh" userId="f784e393-8cc2-4e2e-9052-346aa3cbf5ea" providerId="ADAL" clId="{84A834B7-DBB1-41FB-8A7E-E4A3EAB6F735}" dt="2023-12-09T03:37:30.165" v="4568" actId="1076"/>
          <ac:picMkLst>
            <pc:docMk/>
            <pc:sldMk cId="550733117" sldId="348"/>
            <ac:picMk id="8" creationId="{DC275806-6A4E-0B92-0518-49E7E5C68E97}"/>
          </ac:picMkLst>
        </pc:picChg>
      </pc:sldChg>
      <pc:sldChg chg="addSp delSp modSp add mod">
        <pc:chgData name="Trần Thị Ngọc Ánh" userId="f784e393-8cc2-4e2e-9052-346aa3cbf5ea" providerId="ADAL" clId="{84A834B7-DBB1-41FB-8A7E-E4A3EAB6F735}" dt="2023-12-09T03:57:29.870" v="4679" actId="1076"/>
        <pc:sldMkLst>
          <pc:docMk/>
          <pc:sldMk cId="3721457464" sldId="349"/>
        </pc:sldMkLst>
        <pc:spChg chg="add mod">
          <ac:chgData name="Trần Thị Ngọc Ánh" userId="f784e393-8cc2-4e2e-9052-346aa3cbf5ea" providerId="ADAL" clId="{84A834B7-DBB1-41FB-8A7E-E4A3EAB6F735}" dt="2023-12-08T16:50:55.728" v="2129"/>
          <ac:spMkLst>
            <pc:docMk/>
            <pc:sldMk cId="3721457464" sldId="349"/>
            <ac:spMk id="2" creationId="{060DCCAE-35FC-F478-8606-564A112293AD}"/>
          </ac:spMkLst>
        </pc:spChg>
        <pc:spChg chg="del">
          <ac:chgData name="Trần Thị Ngọc Ánh" userId="f784e393-8cc2-4e2e-9052-346aa3cbf5ea" providerId="ADAL" clId="{84A834B7-DBB1-41FB-8A7E-E4A3EAB6F735}" dt="2023-12-08T16:22:41.324" v="2022" actId="478"/>
          <ac:spMkLst>
            <pc:docMk/>
            <pc:sldMk cId="3721457464" sldId="349"/>
            <ac:spMk id="4" creationId="{A7F8BA1D-0177-C4CB-6F9E-8EED61BC7478}"/>
          </ac:spMkLst>
        </pc:spChg>
        <pc:spChg chg="add mod">
          <ac:chgData name="Trần Thị Ngọc Ánh" userId="f784e393-8cc2-4e2e-9052-346aa3cbf5ea" providerId="ADAL" clId="{84A834B7-DBB1-41FB-8A7E-E4A3EAB6F735}" dt="2023-12-09T03:39:50.434" v="4599" actId="20577"/>
          <ac:spMkLst>
            <pc:docMk/>
            <pc:sldMk cId="3721457464" sldId="349"/>
            <ac:spMk id="5" creationId="{89F3CE22-3F64-EE30-643B-0C8D1696598D}"/>
          </ac:spMkLst>
        </pc:spChg>
        <pc:spChg chg="mod">
          <ac:chgData name="Trần Thị Ngọc Ánh" userId="f784e393-8cc2-4e2e-9052-346aa3cbf5ea" providerId="ADAL" clId="{84A834B7-DBB1-41FB-8A7E-E4A3EAB6F735}" dt="2023-12-03T16:07:17.518" v="688" actId="20577"/>
          <ac:spMkLst>
            <pc:docMk/>
            <pc:sldMk cId="3721457464" sldId="349"/>
            <ac:spMk id="1898" creationId="{00000000-0000-0000-0000-000000000000}"/>
          </ac:spMkLst>
        </pc:spChg>
        <pc:spChg chg="del">
          <ac:chgData name="Trần Thị Ngọc Ánh" userId="f784e393-8cc2-4e2e-9052-346aa3cbf5ea" providerId="ADAL" clId="{84A834B7-DBB1-41FB-8A7E-E4A3EAB6F735}" dt="2023-12-08T16:20:31.853" v="1966" actId="478"/>
          <ac:spMkLst>
            <pc:docMk/>
            <pc:sldMk cId="3721457464" sldId="349"/>
            <ac:spMk id="1899" creationId="{00000000-0000-0000-0000-000000000000}"/>
          </ac:spMkLst>
        </pc:spChg>
        <pc:picChg chg="add mod">
          <ac:chgData name="Trần Thị Ngọc Ánh" userId="f784e393-8cc2-4e2e-9052-346aa3cbf5ea" providerId="ADAL" clId="{84A834B7-DBB1-41FB-8A7E-E4A3EAB6F735}" dt="2023-12-09T03:57:29.870" v="4679" actId="1076"/>
          <ac:picMkLst>
            <pc:docMk/>
            <pc:sldMk cId="3721457464" sldId="349"/>
            <ac:picMk id="4" creationId="{71CB5EC3-6D43-594B-0861-72F55904DE4E}"/>
          </ac:picMkLst>
        </pc:picChg>
      </pc:sldChg>
      <pc:sldChg chg="addSp delSp modSp add mod">
        <pc:chgData name="Trần Thị Ngọc Ánh" userId="f784e393-8cc2-4e2e-9052-346aa3cbf5ea" providerId="ADAL" clId="{84A834B7-DBB1-41FB-8A7E-E4A3EAB6F735}" dt="2023-12-09T03:59:50.516" v="4685" actId="1076"/>
        <pc:sldMkLst>
          <pc:docMk/>
          <pc:sldMk cId="1876593386" sldId="350"/>
        </pc:sldMkLst>
        <pc:spChg chg="add mod">
          <ac:chgData name="Trần Thị Ngọc Ánh" userId="f784e393-8cc2-4e2e-9052-346aa3cbf5ea" providerId="ADAL" clId="{84A834B7-DBB1-41FB-8A7E-E4A3EAB6F735}" dt="2023-12-08T16:50:58.600" v="2131"/>
          <ac:spMkLst>
            <pc:docMk/>
            <pc:sldMk cId="1876593386" sldId="350"/>
            <ac:spMk id="2" creationId="{2D7957DF-B0F1-9D46-A14E-0E8BABC7D3CC}"/>
          </ac:spMkLst>
        </pc:spChg>
        <pc:spChg chg="del">
          <ac:chgData name="Trần Thị Ngọc Ánh" userId="f784e393-8cc2-4e2e-9052-346aa3cbf5ea" providerId="ADAL" clId="{84A834B7-DBB1-41FB-8A7E-E4A3EAB6F735}" dt="2023-12-08T16:22:43.221" v="2024" actId="478"/>
          <ac:spMkLst>
            <pc:docMk/>
            <pc:sldMk cId="1876593386" sldId="350"/>
            <ac:spMk id="4" creationId="{A7F8BA1D-0177-C4CB-6F9E-8EED61BC7478}"/>
          </ac:spMkLst>
        </pc:spChg>
        <pc:spChg chg="add mod">
          <ac:chgData name="Trần Thị Ngọc Ánh" userId="f784e393-8cc2-4e2e-9052-346aa3cbf5ea" providerId="ADAL" clId="{84A834B7-DBB1-41FB-8A7E-E4A3EAB6F735}" dt="2023-12-09T03:56:55.049" v="4675" actId="20577"/>
          <ac:spMkLst>
            <pc:docMk/>
            <pc:sldMk cId="1876593386" sldId="350"/>
            <ac:spMk id="5" creationId="{F29DE0BD-1A5B-89DF-AF24-50D264DF2911}"/>
          </ac:spMkLst>
        </pc:spChg>
        <pc:spChg chg="mod">
          <ac:chgData name="Trần Thị Ngọc Ánh" userId="f784e393-8cc2-4e2e-9052-346aa3cbf5ea" providerId="ADAL" clId="{84A834B7-DBB1-41FB-8A7E-E4A3EAB6F735}" dt="2023-12-03T16:07:38.906" v="741" actId="20577"/>
          <ac:spMkLst>
            <pc:docMk/>
            <pc:sldMk cId="1876593386" sldId="350"/>
            <ac:spMk id="1898" creationId="{00000000-0000-0000-0000-000000000000}"/>
          </ac:spMkLst>
        </pc:spChg>
        <pc:spChg chg="del">
          <ac:chgData name="Trần Thị Ngọc Ánh" userId="f784e393-8cc2-4e2e-9052-346aa3cbf5ea" providerId="ADAL" clId="{84A834B7-DBB1-41FB-8A7E-E4A3EAB6F735}" dt="2023-12-08T16:20:44.060" v="1970" actId="478"/>
          <ac:spMkLst>
            <pc:docMk/>
            <pc:sldMk cId="1876593386" sldId="350"/>
            <ac:spMk id="1899" creationId="{00000000-0000-0000-0000-000000000000}"/>
          </ac:spMkLst>
        </pc:spChg>
        <pc:picChg chg="add mod">
          <ac:chgData name="Trần Thị Ngọc Ánh" userId="f784e393-8cc2-4e2e-9052-346aa3cbf5ea" providerId="ADAL" clId="{84A834B7-DBB1-41FB-8A7E-E4A3EAB6F735}" dt="2023-12-09T03:59:50.516" v="4685" actId="1076"/>
          <ac:picMkLst>
            <pc:docMk/>
            <pc:sldMk cId="1876593386" sldId="350"/>
            <ac:picMk id="4" creationId="{D4B2CE77-509B-9C3A-E434-905363CEE941}"/>
          </ac:picMkLst>
        </pc:picChg>
      </pc:sldChg>
      <pc:sldChg chg="addSp delSp modSp add mod">
        <pc:chgData name="Trần Thị Ngọc Ánh" userId="f784e393-8cc2-4e2e-9052-346aa3cbf5ea" providerId="ADAL" clId="{84A834B7-DBB1-41FB-8A7E-E4A3EAB6F735}" dt="2023-12-09T04:21:50.484" v="4786" actId="1076"/>
        <pc:sldMkLst>
          <pc:docMk/>
          <pc:sldMk cId="2539727283" sldId="351"/>
        </pc:sldMkLst>
        <pc:spChg chg="add mod">
          <ac:chgData name="Trần Thị Ngọc Ánh" userId="f784e393-8cc2-4e2e-9052-346aa3cbf5ea" providerId="ADAL" clId="{84A834B7-DBB1-41FB-8A7E-E4A3EAB6F735}" dt="2023-12-08T16:51:03.406" v="2134"/>
          <ac:spMkLst>
            <pc:docMk/>
            <pc:sldMk cId="2539727283" sldId="351"/>
            <ac:spMk id="2" creationId="{BF7371E0-8D94-784A-C3DB-AC981CF10212}"/>
          </ac:spMkLst>
        </pc:spChg>
        <pc:spChg chg="del mod">
          <ac:chgData name="Trần Thị Ngọc Ánh" userId="f784e393-8cc2-4e2e-9052-346aa3cbf5ea" providerId="ADAL" clId="{84A834B7-DBB1-41FB-8A7E-E4A3EAB6F735}" dt="2023-12-08T16:21:01.115" v="1977" actId="478"/>
          <ac:spMkLst>
            <pc:docMk/>
            <pc:sldMk cId="2539727283" sldId="351"/>
            <ac:spMk id="4" creationId="{A7F8BA1D-0177-C4CB-6F9E-8EED61BC7478}"/>
          </ac:spMkLst>
        </pc:spChg>
        <pc:spChg chg="add mod">
          <ac:chgData name="Trần Thị Ngọc Ánh" userId="f784e393-8cc2-4e2e-9052-346aa3cbf5ea" providerId="ADAL" clId="{84A834B7-DBB1-41FB-8A7E-E4A3EAB6F735}" dt="2023-12-09T04:21:09.889" v="4781" actId="20577"/>
          <ac:spMkLst>
            <pc:docMk/>
            <pc:sldMk cId="2539727283" sldId="351"/>
            <ac:spMk id="5" creationId="{E3E456D6-DCE8-2966-0846-3772724D2D2E}"/>
          </ac:spMkLst>
        </pc:spChg>
        <pc:spChg chg="mod">
          <ac:chgData name="Trần Thị Ngọc Ánh" userId="f784e393-8cc2-4e2e-9052-346aa3cbf5ea" providerId="ADAL" clId="{84A834B7-DBB1-41FB-8A7E-E4A3EAB6F735}" dt="2023-12-03T16:08:06.004" v="777" actId="20577"/>
          <ac:spMkLst>
            <pc:docMk/>
            <pc:sldMk cId="2539727283" sldId="351"/>
            <ac:spMk id="1898" creationId="{00000000-0000-0000-0000-000000000000}"/>
          </ac:spMkLst>
        </pc:spChg>
        <pc:spChg chg="del">
          <ac:chgData name="Trần Thị Ngọc Ánh" userId="f784e393-8cc2-4e2e-9052-346aa3cbf5ea" providerId="ADAL" clId="{84A834B7-DBB1-41FB-8A7E-E4A3EAB6F735}" dt="2023-12-08T16:20:54.161" v="1974" actId="478"/>
          <ac:spMkLst>
            <pc:docMk/>
            <pc:sldMk cId="2539727283" sldId="351"/>
            <ac:spMk id="1899" creationId="{00000000-0000-0000-0000-000000000000}"/>
          </ac:spMkLst>
        </pc:spChg>
        <pc:picChg chg="add del mod">
          <ac:chgData name="Trần Thị Ngọc Ánh" userId="f784e393-8cc2-4e2e-9052-346aa3cbf5ea" providerId="ADAL" clId="{84A834B7-DBB1-41FB-8A7E-E4A3EAB6F735}" dt="2023-12-09T04:21:24.100" v="4783"/>
          <ac:picMkLst>
            <pc:docMk/>
            <pc:sldMk cId="2539727283" sldId="351"/>
            <ac:picMk id="4" creationId="{D0B7F757-79F3-675A-C9A9-5D34D4581ED0}"/>
          </ac:picMkLst>
        </pc:picChg>
        <pc:picChg chg="add mod">
          <ac:chgData name="Trần Thị Ngọc Ánh" userId="f784e393-8cc2-4e2e-9052-346aa3cbf5ea" providerId="ADAL" clId="{84A834B7-DBB1-41FB-8A7E-E4A3EAB6F735}" dt="2023-12-09T04:21:50.484" v="4786" actId="1076"/>
          <ac:picMkLst>
            <pc:docMk/>
            <pc:sldMk cId="2539727283" sldId="351"/>
            <ac:picMk id="3074" creationId="{294C33A2-46D4-60F5-E1D4-AF0DC91364F6}"/>
          </ac:picMkLst>
        </pc:picChg>
      </pc:sldChg>
      <pc:sldChg chg="addSp delSp modSp add mod">
        <pc:chgData name="Trần Thị Ngọc Ánh" userId="f784e393-8cc2-4e2e-9052-346aa3cbf5ea" providerId="ADAL" clId="{84A834B7-DBB1-41FB-8A7E-E4A3EAB6F735}" dt="2023-12-09T04:42:39.515" v="4830" actId="1076"/>
        <pc:sldMkLst>
          <pc:docMk/>
          <pc:sldMk cId="3971662673" sldId="352"/>
        </pc:sldMkLst>
        <pc:spChg chg="add mod">
          <ac:chgData name="Trần Thị Ngọc Ánh" userId="f784e393-8cc2-4e2e-9052-346aa3cbf5ea" providerId="ADAL" clId="{84A834B7-DBB1-41FB-8A7E-E4A3EAB6F735}" dt="2023-12-08T16:51:04.562" v="2135"/>
          <ac:spMkLst>
            <pc:docMk/>
            <pc:sldMk cId="3971662673" sldId="352"/>
            <ac:spMk id="2" creationId="{352EE91A-0DFE-F12E-B7C2-9E6CAA560293}"/>
          </ac:spMkLst>
        </pc:spChg>
        <pc:spChg chg="del">
          <ac:chgData name="Trần Thị Ngọc Ánh" userId="f784e393-8cc2-4e2e-9052-346aa3cbf5ea" providerId="ADAL" clId="{84A834B7-DBB1-41FB-8A7E-E4A3EAB6F735}" dt="2023-12-08T16:21:10.414" v="1981" actId="478"/>
          <ac:spMkLst>
            <pc:docMk/>
            <pc:sldMk cId="3971662673" sldId="352"/>
            <ac:spMk id="4" creationId="{A7F8BA1D-0177-C4CB-6F9E-8EED61BC7478}"/>
          </ac:spMkLst>
        </pc:spChg>
        <pc:spChg chg="add mod">
          <ac:chgData name="Trần Thị Ngọc Ánh" userId="f784e393-8cc2-4e2e-9052-346aa3cbf5ea" providerId="ADAL" clId="{84A834B7-DBB1-41FB-8A7E-E4A3EAB6F735}" dt="2023-12-09T04:42:01.207" v="4825" actId="20577"/>
          <ac:spMkLst>
            <pc:docMk/>
            <pc:sldMk cId="3971662673" sldId="352"/>
            <ac:spMk id="5" creationId="{04820CE0-BC6A-58E9-4D18-7858901F5B5C}"/>
          </ac:spMkLst>
        </pc:spChg>
        <pc:spChg chg="mod">
          <ac:chgData name="Trần Thị Ngọc Ánh" userId="f784e393-8cc2-4e2e-9052-346aa3cbf5ea" providerId="ADAL" clId="{84A834B7-DBB1-41FB-8A7E-E4A3EAB6F735}" dt="2023-12-03T16:08:16.204" v="791" actId="20577"/>
          <ac:spMkLst>
            <pc:docMk/>
            <pc:sldMk cId="3971662673" sldId="352"/>
            <ac:spMk id="1898" creationId="{00000000-0000-0000-0000-000000000000}"/>
          </ac:spMkLst>
        </pc:spChg>
        <pc:spChg chg="del">
          <ac:chgData name="Trần Thị Ngọc Ánh" userId="f784e393-8cc2-4e2e-9052-346aa3cbf5ea" providerId="ADAL" clId="{84A834B7-DBB1-41FB-8A7E-E4A3EAB6F735}" dt="2023-12-08T16:21:12.016" v="1982" actId="478"/>
          <ac:spMkLst>
            <pc:docMk/>
            <pc:sldMk cId="3971662673" sldId="352"/>
            <ac:spMk id="1899" creationId="{00000000-0000-0000-0000-000000000000}"/>
          </ac:spMkLst>
        </pc:spChg>
        <pc:picChg chg="add del mod">
          <ac:chgData name="Trần Thị Ngọc Ánh" userId="f784e393-8cc2-4e2e-9052-346aa3cbf5ea" providerId="ADAL" clId="{84A834B7-DBB1-41FB-8A7E-E4A3EAB6F735}" dt="2023-12-09T04:42:11.201" v="4827"/>
          <ac:picMkLst>
            <pc:docMk/>
            <pc:sldMk cId="3971662673" sldId="352"/>
            <ac:picMk id="4" creationId="{FB1E42FA-35A8-94ED-3619-022510BF4C8C}"/>
          </ac:picMkLst>
        </pc:picChg>
        <pc:picChg chg="add mod">
          <ac:chgData name="Trần Thị Ngọc Ánh" userId="f784e393-8cc2-4e2e-9052-346aa3cbf5ea" providerId="ADAL" clId="{84A834B7-DBB1-41FB-8A7E-E4A3EAB6F735}" dt="2023-12-09T04:42:39.515" v="4830" actId="1076"/>
          <ac:picMkLst>
            <pc:docMk/>
            <pc:sldMk cId="3971662673" sldId="352"/>
            <ac:picMk id="5122" creationId="{35F023CA-3262-E927-92B4-E95FB55E6ECD}"/>
          </ac:picMkLst>
        </pc:picChg>
      </pc:sldChg>
      <pc:sldChg chg="addSp delSp modSp add mod">
        <pc:chgData name="Trần Thị Ngọc Ánh" userId="f784e393-8cc2-4e2e-9052-346aa3cbf5ea" providerId="ADAL" clId="{84A834B7-DBB1-41FB-8A7E-E4A3EAB6F735}" dt="2023-12-09T03:57:41.480" v="4682" actId="1076"/>
        <pc:sldMkLst>
          <pc:docMk/>
          <pc:sldMk cId="981472249" sldId="353"/>
        </pc:sldMkLst>
        <pc:spChg chg="add mod">
          <ac:chgData name="Trần Thị Ngọc Ánh" userId="f784e393-8cc2-4e2e-9052-346aa3cbf5ea" providerId="ADAL" clId="{84A834B7-DBB1-41FB-8A7E-E4A3EAB6F735}" dt="2023-12-08T16:50:57.391" v="2130"/>
          <ac:spMkLst>
            <pc:docMk/>
            <pc:sldMk cId="981472249" sldId="353"/>
            <ac:spMk id="2" creationId="{42C833A7-A59C-73C9-E125-FB73C35EB28B}"/>
          </ac:spMkLst>
        </pc:spChg>
        <pc:spChg chg="del">
          <ac:chgData name="Trần Thị Ngọc Ánh" userId="f784e393-8cc2-4e2e-9052-346aa3cbf5ea" providerId="ADAL" clId="{84A834B7-DBB1-41FB-8A7E-E4A3EAB6F735}" dt="2023-12-08T16:22:42.273" v="2023" actId="478"/>
          <ac:spMkLst>
            <pc:docMk/>
            <pc:sldMk cId="981472249" sldId="353"/>
            <ac:spMk id="4" creationId="{A7F8BA1D-0177-C4CB-6F9E-8EED61BC7478}"/>
          </ac:spMkLst>
        </pc:spChg>
        <pc:spChg chg="add mod">
          <ac:chgData name="Trần Thị Ngọc Ánh" userId="f784e393-8cc2-4e2e-9052-346aa3cbf5ea" providerId="ADAL" clId="{84A834B7-DBB1-41FB-8A7E-E4A3EAB6F735}" dt="2023-12-09T03:56:01.357" v="4662" actId="20577"/>
          <ac:spMkLst>
            <pc:docMk/>
            <pc:sldMk cId="981472249" sldId="353"/>
            <ac:spMk id="5" creationId="{D017D307-A59F-050D-4757-B0F6EE0572C3}"/>
          </ac:spMkLst>
        </pc:spChg>
        <pc:spChg chg="mod">
          <ac:chgData name="Trần Thị Ngọc Ánh" userId="f784e393-8cc2-4e2e-9052-346aa3cbf5ea" providerId="ADAL" clId="{84A834B7-DBB1-41FB-8A7E-E4A3EAB6F735}" dt="2023-12-03T16:09:04.564" v="836" actId="20577"/>
          <ac:spMkLst>
            <pc:docMk/>
            <pc:sldMk cId="981472249" sldId="353"/>
            <ac:spMk id="1898" creationId="{00000000-0000-0000-0000-000000000000}"/>
          </ac:spMkLst>
        </pc:spChg>
        <pc:spChg chg="del">
          <ac:chgData name="Trần Thị Ngọc Ánh" userId="f784e393-8cc2-4e2e-9052-346aa3cbf5ea" providerId="ADAL" clId="{84A834B7-DBB1-41FB-8A7E-E4A3EAB6F735}" dt="2023-12-08T16:20:38.064" v="1968" actId="478"/>
          <ac:spMkLst>
            <pc:docMk/>
            <pc:sldMk cId="981472249" sldId="353"/>
            <ac:spMk id="1899" creationId="{00000000-0000-0000-0000-000000000000}"/>
          </ac:spMkLst>
        </pc:spChg>
        <pc:picChg chg="add mod modCrop">
          <ac:chgData name="Trần Thị Ngọc Ánh" userId="f784e393-8cc2-4e2e-9052-346aa3cbf5ea" providerId="ADAL" clId="{84A834B7-DBB1-41FB-8A7E-E4A3EAB6F735}" dt="2023-12-09T03:57:41.480" v="4682" actId="1076"/>
          <ac:picMkLst>
            <pc:docMk/>
            <pc:sldMk cId="981472249" sldId="353"/>
            <ac:picMk id="4" creationId="{75C966D4-FB5B-5192-1FAE-B19E85172EB3}"/>
          </ac:picMkLst>
        </pc:picChg>
      </pc:sldChg>
      <pc:sldChg chg="addSp delSp modSp add mod">
        <pc:chgData name="Trần Thị Ngọc Ánh" userId="f784e393-8cc2-4e2e-9052-346aa3cbf5ea" providerId="ADAL" clId="{84A834B7-DBB1-41FB-8A7E-E4A3EAB6F735}" dt="2023-12-09T04:17:49.767" v="4707" actId="1076"/>
        <pc:sldMkLst>
          <pc:docMk/>
          <pc:sldMk cId="2957750251" sldId="354"/>
        </pc:sldMkLst>
        <pc:spChg chg="add mod">
          <ac:chgData name="Trần Thị Ngọc Ánh" userId="f784e393-8cc2-4e2e-9052-346aa3cbf5ea" providerId="ADAL" clId="{84A834B7-DBB1-41FB-8A7E-E4A3EAB6F735}" dt="2023-12-08T16:51:00" v="2132"/>
          <ac:spMkLst>
            <pc:docMk/>
            <pc:sldMk cId="2957750251" sldId="354"/>
            <ac:spMk id="2" creationId="{8570EEC3-4BAC-87B2-FA57-25256569D706}"/>
          </ac:spMkLst>
        </pc:spChg>
        <pc:spChg chg="del">
          <ac:chgData name="Trần Thị Ngọc Ánh" userId="f784e393-8cc2-4e2e-9052-346aa3cbf5ea" providerId="ADAL" clId="{84A834B7-DBB1-41FB-8A7E-E4A3EAB6F735}" dt="2023-12-08T16:22:44.171" v="2025" actId="478"/>
          <ac:spMkLst>
            <pc:docMk/>
            <pc:sldMk cId="2957750251" sldId="354"/>
            <ac:spMk id="4" creationId="{A7F8BA1D-0177-C4CB-6F9E-8EED61BC7478}"/>
          </ac:spMkLst>
        </pc:spChg>
        <pc:spChg chg="add mod">
          <ac:chgData name="Trần Thị Ngọc Ánh" userId="f784e393-8cc2-4e2e-9052-346aa3cbf5ea" providerId="ADAL" clId="{84A834B7-DBB1-41FB-8A7E-E4A3EAB6F735}" dt="2023-12-09T04:01:14.337" v="4702" actId="20577"/>
          <ac:spMkLst>
            <pc:docMk/>
            <pc:sldMk cId="2957750251" sldId="354"/>
            <ac:spMk id="5" creationId="{26C632A2-38C5-2848-A1A7-A0F356D686C6}"/>
          </ac:spMkLst>
        </pc:spChg>
        <pc:spChg chg="mod">
          <ac:chgData name="Trần Thị Ngọc Ánh" userId="f784e393-8cc2-4e2e-9052-346aa3cbf5ea" providerId="ADAL" clId="{84A834B7-DBB1-41FB-8A7E-E4A3EAB6F735}" dt="2023-12-03T16:09:20.752" v="850" actId="20577"/>
          <ac:spMkLst>
            <pc:docMk/>
            <pc:sldMk cId="2957750251" sldId="354"/>
            <ac:spMk id="1898" creationId="{00000000-0000-0000-0000-000000000000}"/>
          </ac:spMkLst>
        </pc:spChg>
        <pc:spChg chg="del">
          <ac:chgData name="Trần Thị Ngọc Ánh" userId="f784e393-8cc2-4e2e-9052-346aa3cbf5ea" providerId="ADAL" clId="{84A834B7-DBB1-41FB-8A7E-E4A3EAB6F735}" dt="2023-12-08T16:20:49.240" v="1972" actId="478"/>
          <ac:spMkLst>
            <pc:docMk/>
            <pc:sldMk cId="2957750251" sldId="354"/>
            <ac:spMk id="1899" creationId="{00000000-0000-0000-0000-000000000000}"/>
          </ac:spMkLst>
        </pc:spChg>
        <pc:picChg chg="add del mod">
          <ac:chgData name="Trần Thị Ngọc Ánh" userId="f784e393-8cc2-4e2e-9052-346aa3cbf5ea" providerId="ADAL" clId="{84A834B7-DBB1-41FB-8A7E-E4A3EAB6F735}" dt="2023-12-09T04:01:31.209" v="4704" actId="478"/>
          <ac:picMkLst>
            <pc:docMk/>
            <pc:sldMk cId="2957750251" sldId="354"/>
            <ac:picMk id="4" creationId="{04AC6503-B319-CFE1-157C-19ECBF778A73}"/>
          </ac:picMkLst>
        </pc:picChg>
        <pc:picChg chg="add mod">
          <ac:chgData name="Trần Thị Ngọc Ánh" userId="f784e393-8cc2-4e2e-9052-346aa3cbf5ea" providerId="ADAL" clId="{84A834B7-DBB1-41FB-8A7E-E4A3EAB6F735}" dt="2023-12-09T04:17:49.767" v="4707" actId="1076"/>
          <ac:picMkLst>
            <pc:docMk/>
            <pc:sldMk cId="2957750251" sldId="354"/>
            <ac:picMk id="2050" creationId="{07DBA771-D17A-C0CC-1F09-B64BB62DCE08}"/>
          </ac:picMkLst>
        </pc:picChg>
      </pc:sldChg>
      <pc:sldChg chg="addSp delSp modSp add mod">
        <pc:chgData name="Trần Thị Ngọc Ánh" userId="f784e393-8cc2-4e2e-9052-346aa3cbf5ea" providerId="ADAL" clId="{84A834B7-DBB1-41FB-8A7E-E4A3EAB6F735}" dt="2023-12-09T04:41:15.462" v="4806" actId="1076"/>
        <pc:sldMkLst>
          <pc:docMk/>
          <pc:sldMk cId="3724630327" sldId="355"/>
        </pc:sldMkLst>
        <pc:spChg chg="add mod">
          <ac:chgData name="Trần Thị Ngọc Ánh" userId="f784e393-8cc2-4e2e-9052-346aa3cbf5ea" providerId="ADAL" clId="{84A834B7-DBB1-41FB-8A7E-E4A3EAB6F735}" dt="2023-12-08T16:51:01.614" v="2133"/>
          <ac:spMkLst>
            <pc:docMk/>
            <pc:sldMk cId="3724630327" sldId="355"/>
            <ac:spMk id="2" creationId="{806CB9C7-234C-0CEA-BF1B-8762421F97F2}"/>
          </ac:spMkLst>
        </pc:spChg>
        <pc:spChg chg="del">
          <ac:chgData name="Trần Thị Ngọc Ánh" userId="f784e393-8cc2-4e2e-9052-346aa3cbf5ea" providerId="ADAL" clId="{84A834B7-DBB1-41FB-8A7E-E4A3EAB6F735}" dt="2023-12-08T16:21:04.252" v="1978" actId="478"/>
          <ac:spMkLst>
            <pc:docMk/>
            <pc:sldMk cId="3724630327" sldId="355"/>
            <ac:spMk id="4" creationId="{A7F8BA1D-0177-C4CB-6F9E-8EED61BC7478}"/>
          </ac:spMkLst>
        </pc:spChg>
        <pc:spChg chg="add mod">
          <ac:chgData name="Trần Thị Ngọc Ánh" userId="f784e393-8cc2-4e2e-9052-346aa3cbf5ea" providerId="ADAL" clId="{84A834B7-DBB1-41FB-8A7E-E4A3EAB6F735}" dt="2023-12-09T04:40:18.452" v="4801" actId="20577"/>
          <ac:spMkLst>
            <pc:docMk/>
            <pc:sldMk cId="3724630327" sldId="355"/>
            <ac:spMk id="5" creationId="{57082DC4-BE9F-C987-CAD9-2ADB656CC24C}"/>
          </ac:spMkLst>
        </pc:spChg>
        <pc:spChg chg="mod">
          <ac:chgData name="Trần Thị Ngọc Ánh" userId="f784e393-8cc2-4e2e-9052-346aa3cbf5ea" providerId="ADAL" clId="{84A834B7-DBB1-41FB-8A7E-E4A3EAB6F735}" dt="2023-12-03T16:09:57.715" v="883" actId="20577"/>
          <ac:spMkLst>
            <pc:docMk/>
            <pc:sldMk cId="3724630327" sldId="355"/>
            <ac:spMk id="1898" creationId="{00000000-0000-0000-0000-000000000000}"/>
          </ac:spMkLst>
        </pc:spChg>
        <pc:spChg chg="del">
          <ac:chgData name="Trần Thị Ngọc Ánh" userId="f784e393-8cc2-4e2e-9052-346aa3cbf5ea" providerId="ADAL" clId="{84A834B7-DBB1-41FB-8A7E-E4A3EAB6F735}" dt="2023-12-08T16:21:06.388" v="1979" actId="478"/>
          <ac:spMkLst>
            <pc:docMk/>
            <pc:sldMk cId="3724630327" sldId="355"/>
            <ac:spMk id="1899" creationId="{00000000-0000-0000-0000-000000000000}"/>
          </ac:spMkLst>
        </pc:spChg>
        <pc:picChg chg="add del mod">
          <ac:chgData name="Trần Thị Ngọc Ánh" userId="f784e393-8cc2-4e2e-9052-346aa3cbf5ea" providerId="ADAL" clId="{84A834B7-DBB1-41FB-8A7E-E4A3EAB6F735}" dt="2023-12-09T04:40:27.342" v="4803"/>
          <ac:picMkLst>
            <pc:docMk/>
            <pc:sldMk cId="3724630327" sldId="355"/>
            <ac:picMk id="4" creationId="{37CF0E5B-7FD5-B7DD-CABC-C738F0AB612E}"/>
          </ac:picMkLst>
        </pc:picChg>
        <pc:picChg chg="add mod">
          <ac:chgData name="Trần Thị Ngọc Ánh" userId="f784e393-8cc2-4e2e-9052-346aa3cbf5ea" providerId="ADAL" clId="{84A834B7-DBB1-41FB-8A7E-E4A3EAB6F735}" dt="2023-12-09T04:41:15.462" v="4806" actId="1076"/>
          <ac:picMkLst>
            <pc:docMk/>
            <pc:sldMk cId="3724630327" sldId="355"/>
            <ac:picMk id="4098" creationId="{3870A160-AB50-C287-E7C1-0DA7DE14EF23}"/>
          </ac:picMkLst>
        </pc:picChg>
      </pc:sldChg>
      <pc:sldChg chg="addSp delSp modSp add mod">
        <pc:chgData name="Trần Thị Ngọc Ánh" userId="f784e393-8cc2-4e2e-9052-346aa3cbf5ea" providerId="ADAL" clId="{84A834B7-DBB1-41FB-8A7E-E4A3EAB6F735}" dt="2023-12-09T20:40:10.147" v="5128"/>
        <pc:sldMkLst>
          <pc:docMk/>
          <pc:sldMk cId="4092563475" sldId="356"/>
        </pc:sldMkLst>
        <pc:spChg chg="add mod">
          <ac:chgData name="Trần Thị Ngọc Ánh" userId="f784e393-8cc2-4e2e-9052-346aa3cbf5ea" providerId="ADAL" clId="{84A834B7-DBB1-41FB-8A7E-E4A3EAB6F735}" dt="2023-12-08T16:51:11.251" v="2138"/>
          <ac:spMkLst>
            <pc:docMk/>
            <pc:sldMk cId="4092563475" sldId="356"/>
            <ac:spMk id="2" creationId="{EC1E2FC6-FEAC-DB92-C1F7-0AA442DDBB04}"/>
          </ac:spMkLst>
        </pc:spChg>
        <pc:spChg chg="del mod">
          <ac:chgData name="Trần Thị Ngọc Ánh" userId="f784e393-8cc2-4e2e-9052-346aa3cbf5ea" providerId="ADAL" clId="{84A834B7-DBB1-41FB-8A7E-E4A3EAB6F735}" dt="2023-12-08T16:21:23.639" v="1986" actId="478"/>
          <ac:spMkLst>
            <pc:docMk/>
            <pc:sldMk cId="4092563475" sldId="356"/>
            <ac:spMk id="4" creationId="{A7F8BA1D-0177-C4CB-6F9E-8EED61BC7478}"/>
          </ac:spMkLst>
        </pc:spChg>
        <pc:spChg chg="mod">
          <ac:chgData name="Trần Thị Ngọc Ánh" userId="f784e393-8cc2-4e2e-9052-346aa3cbf5ea" providerId="ADAL" clId="{84A834B7-DBB1-41FB-8A7E-E4A3EAB6F735}" dt="2023-12-03T16:12:47.611" v="1174" actId="20577"/>
          <ac:spMkLst>
            <pc:docMk/>
            <pc:sldMk cId="4092563475" sldId="356"/>
            <ac:spMk id="1898" creationId="{00000000-0000-0000-0000-000000000000}"/>
          </ac:spMkLst>
        </pc:spChg>
        <pc:spChg chg="mod">
          <ac:chgData name="Trần Thị Ngọc Ánh" userId="f784e393-8cc2-4e2e-9052-346aa3cbf5ea" providerId="ADAL" clId="{84A834B7-DBB1-41FB-8A7E-E4A3EAB6F735}" dt="2023-12-09T20:40:01.892" v="5126" actId="20577"/>
          <ac:spMkLst>
            <pc:docMk/>
            <pc:sldMk cId="4092563475" sldId="356"/>
            <ac:spMk id="1899" creationId="{00000000-0000-0000-0000-000000000000}"/>
          </ac:spMkLst>
        </pc:spChg>
        <pc:picChg chg="add mod">
          <ac:chgData name="Trần Thị Ngọc Ánh" userId="f784e393-8cc2-4e2e-9052-346aa3cbf5ea" providerId="ADAL" clId="{84A834B7-DBB1-41FB-8A7E-E4A3EAB6F735}" dt="2023-12-09T20:40:10.147" v="5128"/>
          <ac:picMkLst>
            <pc:docMk/>
            <pc:sldMk cId="4092563475" sldId="356"/>
            <ac:picMk id="4" creationId="{1CB9969E-8348-DEB0-FE6D-8B39C5FE1A3F}"/>
          </ac:picMkLst>
        </pc:picChg>
      </pc:sldChg>
      <pc:sldChg chg="addSp delSp modSp add mod">
        <pc:chgData name="Trần Thị Ngọc Ánh" userId="f784e393-8cc2-4e2e-9052-346aa3cbf5ea" providerId="ADAL" clId="{84A834B7-DBB1-41FB-8A7E-E4A3EAB6F735}" dt="2023-12-08T17:11:02.737" v="2201" actId="20577"/>
        <pc:sldMkLst>
          <pc:docMk/>
          <pc:sldMk cId="1506844163" sldId="357"/>
        </pc:sldMkLst>
        <pc:spChg chg="add mod">
          <ac:chgData name="Trần Thị Ngọc Ánh" userId="f784e393-8cc2-4e2e-9052-346aa3cbf5ea" providerId="ADAL" clId="{84A834B7-DBB1-41FB-8A7E-E4A3EAB6F735}" dt="2023-12-08T16:51:14.463" v="2139"/>
          <ac:spMkLst>
            <pc:docMk/>
            <pc:sldMk cId="1506844163" sldId="357"/>
            <ac:spMk id="4" creationId="{8EA57B8D-AF33-4F8E-487F-79271FDA140C}"/>
          </ac:spMkLst>
        </pc:spChg>
        <pc:spChg chg="del mod">
          <ac:chgData name="Trần Thị Ngọc Ánh" userId="f784e393-8cc2-4e2e-9052-346aa3cbf5ea" providerId="ADAL" clId="{84A834B7-DBB1-41FB-8A7E-E4A3EAB6F735}" dt="2023-12-08T16:21:29.263" v="1988" actId="478"/>
          <ac:spMkLst>
            <pc:docMk/>
            <pc:sldMk cId="1506844163" sldId="357"/>
            <ac:spMk id="4" creationId="{A7F8BA1D-0177-C4CB-6F9E-8EED61BC7478}"/>
          </ac:spMkLst>
        </pc:spChg>
        <pc:spChg chg="mod">
          <ac:chgData name="Trần Thị Ngọc Ánh" userId="f784e393-8cc2-4e2e-9052-346aa3cbf5ea" providerId="ADAL" clId="{84A834B7-DBB1-41FB-8A7E-E4A3EAB6F735}" dt="2023-12-03T16:12:58.312" v="1215" actId="20577"/>
          <ac:spMkLst>
            <pc:docMk/>
            <pc:sldMk cId="1506844163" sldId="357"/>
            <ac:spMk id="1898" creationId="{00000000-0000-0000-0000-000000000000}"/>
          </ac:spMkLst>
        </pc:spChg>
        <pc:spChg chg="mod">
          <ac:chgData name="Trần Thị Ngọc Ánh" userId="f784e393-8cc2-4e2e-9052-346aa3cbf5ea" providerId="ADAL" clId="{84A834B7-DBB1-41FB-8A7E-E4A3EAB6F735}" dt="2023-12-08T17:11:02.737" v="2201" actId="20577"/>
          <ac:spMkLst>
            <pc:docMk/>
            <pc:sldMk cId="1506844163" sldId="357"/>
            <ac:spMk id="1899" creationId="{00000000-0000-0000-0000-000000000000}"/>
          </ac:spMkLst>
        </pc:spChg>
        <pc:picChg chg="add del mod">
          <ac:chgData name="Trần Thị Ngọc Ánh" userId="f784e393-8cc2-4e2e-9052-346aa3cbf5ea" providerId="ADAL" clId="{84A834B7-DBB1-41FB-8A7E-E4A3EAB6F735}" dt="2023-12-08T17:09:42.798" v="2170" actId="478"/>
          <ac:picMkLst>
            <pc:docMk/>
            <pc:sldMk cId="1506844163" sldId="357"/>
            <ac:picMk id="2" creationId="{87C109E4-19FD-D928-0816-5C9BE79828EC}"/>
          </ac:picMkLst>
        </pc:picChg>
      </pc:sldChg>
      <pc:sldChg chg="addSp delSp modSp add mod modNotesTx">
        <pc:chgData name="Trần Thị Ngọc Ánh" userId="f784e393-8cc2-4e2e-9052-346aa3cbf5ea" providerId="ADAL" clId="{84A834B7-DBB1-41FB-8A7E-E4A3EAB6F735}" dt="2023-12-09T05:27:57.991" v="4889" actId="478"/>
        <pc:sldMkLst>
          <pc:docMk/>
          <pc:sldMk cId="2152449710" sldId="358"/>
        </pc:sldMkLst>
        <pc:spChg chg="add mod">
          <ac:chgData name="Trần Thị Ngọc Ánh" userId="f784e393-8cc2-4e2e-9052-346aa3cbf5ea" providerId="ADAL" clId="{84A834B7-DBB1-41FB-8A7E-E4A3EAB6F735}" dt="2023-12-08T16:51:19.038" v="2140"/>
          <ac:spMkLst>
            <pc:docMk/>
            <pc:sldMk cId="2152449710" sldId="358"/>
            <ac:spMk id="2" creationId="{87A6B326-0D4C-EA17-B7D4-4400B84B12C7}"/>
          </ac:spMkLst>
        </pc:spChg>
        <pc:spChg chg="add del mod">
          <ac:chgData name="Trần Thị Ngọc Ánh" userId="f784e393-8cc2-4e2e-9052-346aa3cbf5ea" providerId="ADAL" clId="{84A834B7-DBB1-41FB-8A7E-E4A3EAB6F735}" dt="2023-12-09T05:27:57.991" v="4889" actId="478"/>
          <ac:spMkLst>
            <pc:docMk/>
            <pc:sldMk cId="2152449710" sldId="358"/>
            <ac:spMk id="4" creationId="{1EADB299-982C-CA92-AE6E-5D5829FDB28E}"/>
          </ac:spMkLst>
        </pc:spChg>
        <pc:spChg chg="del">
          <ac:chgData name="Trần Thị Ngọc Ánh" userId="f784e393-8cc2-4e2e-9052-346aa3cbf5ea" providerId="ADAL" clId="{84A834B7-DBB1-41FB-8A7E-E4A3EAB6F735}" dt="2023-12-08T16:21:31.289" v="1989" actId="478"/>
          <ac:spMkLst>
            <pc:docMk/>
            <pc:sldMk cId="2152449710" sldId="358"/>
            <ac:spMk id="4" creationId="{A7F8BA1D-0177-C4CB-6F9E-8EED61BC7478}"/>
          </ac:spMkLst>
        </pc:spChg>
        <pc:spChg chg="mod">
          <ac:chgData name="Trần Thị Ngọc Ánh" userId="f784e393-8cc2-4e2e-9052-346aa3cbf5ea" providerId="ADAL" clId="{84A834B7-DBB1-41FB-8A7E-E4A3EAB6F735}" dt="2023-12-08T17:32:10.614" v="2623" actId="20577"/>
          <ac:spMkLst>
            <pc:docMk/>
            <pc:sldMk cId="2152449710" sldId="358"/>
            <ac:spMk id="1898" creationId="{00000000-0000-0000-0000-000000000000}"/>
          </ac:spMkLst>
        </pc:spChg>
        <pc:spChg chg="mod">
          <ac:chgData name="Trần Thị Ngọc Ánh" userId="f784e393-8cc2-4e2e-9052-346aa3cbf5ea" providerId="ADAL" clId="{84A834B7-DBB1-41FB-8A7E-E4A3EAB6F735}" dt="2023-12-09T05:26:22.539" v="4857"/>
          <ac:spMkLst>
            <pc:docMk/>
            <pc:sldMk cId="2152449710" sldId="358"/>
            <ac:spMk id="1899" creationId="{00000000-0000-0000-0000-000000000000}"/>
          </ac:spMkLst>
        </pc:spChg>
        <pc:spChg chg="del">
          <ac:chgData name="Trần Thị Ngọc Ánh" userId="f784e393-8cc2-4e2e-9052-346aa3cbf5ea" providerId="ADAL" clId="{84A834B7-DBB1-41FB-8A7E-E4A3EAB6F735}" dt="2023-12-09T05:27:49.503" v="4887" actId="478"/>
          <ac:spMkLst>
            <pc:docMk/>
            <pc:sldMk cId="2152449710" sldId="358"/>
            <ac:spMk id="1900" creationId="{00000000-0000-0000-0000-000000000000}"/>
          </ac:spMkLst>
        </pc:spChg>
      </pc:sldChg>
      <pc:sldChg chg="addSp delSp modSp add mod ord">
        <pc:chgData name="Trần Thị Ngọc Ánh" userId="f784e393-8cc2-4e2e-9052-346aa3cbf5ea" providerId="ADAL" clId="{84A834B7-DBB1-41FB-8A7E-E4A3EAB6F735}" dt="2023-12-08T16:51:08.927" v="2137"/>
        <pc:sldMkLst>
          <pc:docMk/>
          <pc:sldMk cId="3393527969" sldId="359"/>
        </pc:sldMkLst>
        <pc:spChg chg="add mod">
          <ac:chgData name="Trần Thị Ngọc Ánh" userId="f784e393-8cc2-4e2e-9052-346aa3cbf5ea" providerId="ADAL" clId="{84A834B7-DBB1-41FB-8A7E-E4A3EAB6F735}" dt="2023-12-08T16:51:08.927" v="2137"/>
          <ac:spMkLst>
            <pc:docMk/>
            <pc:sldMk cId="3393527969" sldId="359"/>
            <ac:spMk id="2" creationId="{DC55EC6D-8EEF-B58E-AE34-A41245B6270F}"/>
          </ac:spMkLst>
        </pc:spChg>
        <pc:spChg chg="del mod">
          <ac:chgData name="Trần Thị Ngọc Ánh" userId="f784e393-8cc2-4e2e-9052-346aa3cbf5ea" providerId="ADAL" clId="{84A834B7-DBB1-41FB-8A7E-E4A3EAB6F735}" dt="2023-12-08T16:21:32.335" v="1991" actId="478"/>
          <ac:spMkLst>
            <pc:docMk/>
            <pc:sldMk cId="3393527969" sldId="359"/>
            <ac:spMk id="4" creationId="{A7F8BA1D-0177-C4CB-6F9E-8EED61BC7478}"/>
          </ac:spMkLst>
        </pc:spChg>
        <pc:spChg chg="mod">
          <ac:chgData name="Trần Thị Ngọc Ánh" userId="f784e393-8cc2-4e2e-9052-346aa3cbf5ea" providerId="ADAL" clId="{84A834B7-DBB1-41FB-8A7E-E4A3EAB6F735}" dt="2023-12-03T16:13:25.276" v="1287" actId="20577"/>
          <ac:spMkLst>
            <pc:docMk/>
            <pc:sldMk cId="3393527969" sldId="359"/>
            <ac:spMk id="1898" creationId="{00000000-0000-0000-0000-000000000000}"/>
          </ac:spMkLst>
        </pc:spChg>
        <pc:spChg chg="mod">
          <ac:chgData name="Trần Thị Ngọc Ánh" userId="f784e393-8cc2-4e2e-9052-346aa3cbf5ea" providerId="ADAL" clId="{84A834B7-DBB1-41FB-8A7E-E4A3EAB6F735}" dt="2023-12-08T16:44:00.647" v="2085"/>
          <ac:spMkLst>
            <pc:docMk/>
            <pc:sldMk cId="3393527969" sldId="359"/>
            <ac:spMk id="1899" creationId="{00000000-0000-0000-0000-000000000000}"/>
          </ac:spMkLst>
        </pc:spChg>
      </pc:sldChg>
      <pc:sldChg chg="addSp delSp modSp add mod">
        <pc:chgData name="Trần Thị Ngọc Ánh" userId="f784e393-8cc2-4e2e-9052-346aa3cbf5ea" providerId="ADAL" clId="{84A834B7-DBB1-41FB-8A7E-E4A3EAB6F735}" dt="2023-12-08T18:01:56.067" v="4295" actId="255"/>
        <pc:sldMkLst>
          <pc:docMk/>
          <pc:sldMk cId="261301249" sldId="360"/>
        </pc:sldMkLst>
        <pc:spChg chg="add mod">
          <ac:chgData name="Trần Thị Ngọc Ánh" userId="f784e393-8cc2-4e2e-9052-346aa3cbf5ea" providerId="ADAL" clId="{84A834B7-DBB1-41FB-8A7E-E4A3EAB6F735}" dt="2023-12-08T16:51:20.412" v="2141"/>
          <ac:spMkLst>
            <pc:docMk/>
            <pc:sldMk cId="261301249" sldId="360"/>
            <ac:spMk id="2" creationId="{8FCF1E39-B1B9-3CCE-F6C0-CF9D6F25D089}"/>
          </ac:spMkLst>
        </pc:spChg>
        <pc:spChg chg="del">
          <ac:chgData name="Trần Thị Ngọc Ánh" userId="f784e393-8cc2-4e2e-9052-346aa3cbf5ea" providerId="ADAL" clId="{84A834B7-DBB1-41FB-8A7E-E4A3EAB6F735}" dt="2023-12-08T16:21:33.637" v="1992" actId="478"/>
          <ac:spMkLst>
            <pc:docMk/>
            <pc:sldMk cId="261301249" sldId="360"/>
            <ac:spMk id="4" creationId="{A7F8BA1D-0177-C4CB-6F9E-8EED61BC7478}"/>
          </ac:spMkLst>
        </pc:spChg>
        <pc:spChg chg="mod">
          <ac:chgData name="Trần Thị Ngọc Ánh" userId="f784e393-8cc2-4e2e-9052-346aa3cbf5ea" providerId="ADAL" clId="{84A834B7-DBB1-41FB-8A7E-E4A3EAB6F735}" dt="2023-12-03T16:13:48.891" v="1325" actId="20577"/>
          <ac:spMkLst>
            <pc:docMk/>
            <pc:sldMk cId="261301249" sldId="360"/>
            <ac:spMk id="1898" creationId="{00000000-0000-0000-0000-000000000000}"/>
          </ac:spMkLst>
        </pc:spChg>
        <pc:spChg chg="mod">
          <ac:chgData name="Trần Thị Ngọc Ánh" userId="f784e393-8cc2-4e2e-9052-346aa3cbf5ea" providerId="ADAL" clId="{84A834B7-DBB1-41FB-8A7E-E4A3EAB6F735}" dt="2023-12-08T18:01:56.067" v="4295" actId="255"/>
          <ac:spMkLst>
            <pc:docMk/>
            <pc:sldMk cId="261301249" sldId="360"/>
            <ac:spMk id="1899" creationId="{00000000-0000-0000-0000-000000000000}"/>
          </ac:spMkLst>
        </pc:spChg>
        <pc:spChg chg="del">
          <ac:chgData name="Trần Thị Ngọc Ánh" userId="f784e393-8cc2-4e2e-9052-346aa3cbf5ea" providerId="ADAL" clId="{84A834B7-DBB1-41FB-8A7E-E4A3EAB6F735}" dt="2023-12-08T17:46:05.873" v="2768" actId="478"/>
          <ac:spMkLst>
            <pc:docMk/>
            <pc:sldMk cId="261301249" sldId="360"/>
            <ac:spMk id="1900" creationId="{00000000-0000-0000-0000-000000000000}"/>
          </ac:spMkLst>
        </pc:spChg>
        <pc:graphicFrameChg chg="add mod modGraphic">
          <ac:chgData name="Trần Thị Ngọc Ánh" userId="f784e393-8cc2-4e2e-9052-346aa3cbf5ea" providerId="ADAL" clId="{84A834B7-DBB1-41FB-8A7E-E4A3EAB6F735}" dt="2023-12-08T17:46:49.027" v="2774" actId="1076"/>
          <ac:graphicFrameMkLst>
            <pc:docMk/>
            <pc:sldMk cId="261301249" sldId="360"/>
            <ac:graphicFrameMk id="4" creationId="{7C3DCBFE-A840-B219-C321-1EBAE6DB074B}"/>
          </ac:graphicFrameMkLst>
        </pc:graphicFrameChg>
      </pc:sldChg>
      <pc:sldChg chg="addSp delSp modSp add mod">
        <pc:chgData name="Trần Thị Ngọc Ánh" userId="f784e393-8cc2-4e2e-9052-346aa3cbf5ea" providerId="ADAL" clId="{84A834B7-DBB1-41FB-8A7E-E4A3EAB6F735}" dt="2023-12-08T18:10:15.293" v="4477" actId="1076"/>
        <pc:sldMkLst>
          <pc:docMk/>
          <pc:sldMk cId="1390334703" sldId="361"/>
        </pc:sldMkLst>
        <pc:spChg chg="add mod">
          <ac:chgData name="Trần Thị Ngọc Ánh" userId="f784e393-8cc2-4e2e-9052-346aa3cbf5ea" providerId="ADAL" clId="{84A834B7-DBB1-41FB-8A7E-E4A3EAB6F735}" dt="2023-12-08T16:51:21.688" v="2142"/>
          <ac:spMkLst>
            <pc:docMk/>
            <pc:sldMk cId="1390334703" sldId="361"/>
            <ac:spMk id="2" creationId="{CE953864-7312-4777-2FE7-E72DF1BE77C8}"/>
          </ac:spMkLst>
        </pc:spChg>
        <pc:spChg chg="del">
          <ac:chgData name="Trần Thị Ngọc Ánh" userId="f784e393-8cc2-4e2e-9052-346aa3cbf5ea" providerId="ADAL" clId="{84A834B7-DBB1-41FB-8A7E-E4A3EAB6F735}" dt="2023-12-08T16:21:35.063" v="1993" actId="478"/>
          <ac:spMkLst>
            <pc:docMk/>
            <pc:sldMk cId="1390334703" sldId="361"/>
            <ac:spMk id="4" creationId="{A7F8BA1D-0177-C4CB-6F9E-8EED61BC7478}"/>
          </ac:spMkLst>
        </pc:spChg>
        <pc:spChg chg="mod">
          <ac:chgData name="Trần Thị Ngọc Ánh" userId="f784e393-8cc2-4e2e-9052-346aa3cbf5ea" providerId="ADAL" clId="{84A834B7-DBB1-41FB-8A7E-E4A3EAB6F735}" dt="2023-12-03T16:14:07.840" v="1370" actId="20577"/>
          <ac:spMkLst>
            <pc:docMk/>
            <pc:sldMk cId="1390334703" sldId="361"/>
            <ac:spMk id="1898" creationId="{00000000-0000-0000-0000-000000000000}"/>
          </ac:spMkLst>
        </pc:spChg>
        <pc:spChg chg="mod">
          <ac:chgData name="Trần Thị Ngọc Ánh" userId="f784e393-8cc2-4e2e-9052-346aa3cbf5ea" providerId="ADAL" clId="{84A834B7-DBB1-41FB-8A7E-E4A3EAB6F735}" dt="2023-12-08T18:10:15.293" v="4477" actId="1076"/>
          <ac:spMkLst>
            <pc:docMk/>
            <pc:sldMk cId="1390334703" sldId="361"/>
            <ac:spMk id="1899" creationId="{00000000-0000-0000-0000-000000000000}"/>
          </ac:spMkLst>
        </pc:spChg>
        <pc:spChg chg="del">
          <ac:chgData name="Trần Thị Ngọc Ánh" userId="f784e393-8cc2-4e2e-9052-346aa3cbf5ea" providerId="ADAL" clId="{84A834B7-DBB1-41FB-8A7E-E4A3EAB6F735}" dt="2023-12-08T17:53:21.190" v="3092" actId="478"/>
          <ac:spMkLst>
            <pc:docMk/>
            <pc:sldMk cId="1390334703" sldId="361"/>
            <ac:spMk id="1900" creationId="{00000000-0000-0000-0000-000000000000}"/>
          </ac:spMkLst>
        </pc:spChg>
        <pc:picChg chg="add mod">
          <ac:chgData name="Trần Thị Ngọc Ánh" userId="f784e393-8cc2-4e2e-9052-346aa3cbf5ea" providerId="ADAL" clId="{84A834B7-DBB1-41FB-8A7E-E4A3EAB6F735}" dt="2023-12-08T17:53:18.029" v="3091" actId="14100"/>
          <ac:picMkLst>
            <pc:docMk/>
            <pc:sldMk cId="1390334703" sldId="361"/>
            <ac:picMk id="4" creationId="{51578208-5B5E-92D0-267A-2B2E93146A98}"/>
          </ac:picMkLst>
        </pc:picChg>
        <pc:picChg chg="add mod">
          <ac:chgData name="Trần Thị Ngọc Ánh" userId="f784e393-8cc2-4e2e-9052-346aa3cbf5ea" providerId="ADAL" clId="{84A834B7-DBB1-41FB-8A7E-E4A3EAB6F735}" dt="2023-12-08T17:53:13.524" v="3090" actId="14100"/>
          <ac:picMkLst>
            <pc:docMk/>
            <pc:sldMk cId="1390334703" sldId="361"/>
            <ac:picMk id="5" creationId="{8FB7AEFF-8B1C-34B0-8042-AA08E722EA36}"/>
          </ac:picMkLst>
        </pc:picChg>
      </pc:sldChg>
      <pc:sldChg chg="add del">
        <pc:chgData name="Trần Thị Ngọc Ánh" userId="f784e393-8cc2-4e2e-9052-346aa3cbf5ea" providerId="ADAL" clId="{84A834B7-DBB1-41FB-8A7E-E4A3EAB6F735}" dt="2023-12-03T16:13:58.449" v="1327"/>
        <pc:sldMkLst>
          <pc:docMk/>
          <pc:sldMk cId="4169017601" sldId="361"/>
        </pc:sldMkLst>
      </pc:sldChg>
      <pc:sldChg chg="addSp delSp modSp add del mod">
        <pc:chgData name="Trần Thị Ngọc Ánh" userId="f784e393-8cc2-4e2e-9052-346aa3cbf5ea" providerId="ADAL" clId="{84A834B7-DBB1-41FB-8A7E-E4A3EAB6F735}" dt="2023-12-09T06:14:25.413" v="4898" actId="47"/>
        <pc:sldMkLst>
          <pc:docMk/>
          <pc:sldMk cId="1391986889" sldId="362"/>
        </pc:sldMkLst>
        <pc:spChg chg="add mod">
          <ac:chgData name="Trần Thị Ngọc Ánh" userId="f784e393-8cc2-4e2e-9052-346aa3cbf5ea" providerId="ADAL" clId="{84A834B7-DBB1-41FB-8A7E-E4A3EAB6F735}" dt="2023-12-08T16:51:24.369" v="2144"/>
          <ac:spMkLst>
            <pc:docMk/>
            <pc:sldMk cId="1391986889" sldId="362"/>
            <ac:spMk id="2" creationId="{4EE280A9-3C8F-36A0-9159-3334B4DE4D00}"/>
          </ac:spMkLst>
        </pc:spChg>
        <pc:spChg chg="del mod">
          <ac:chgData name="Trần Thị Ngọc Ánh" userId="f784e393-8cc2-4e2e-9052-346aa3cbf5ea" providerId="ADAL" clId="{84A834B7-DBB1-41FB-8A7E-E4A3EAB6F735}" dt="2023-12-08T16:21:41.609" v="1996" actId="478"/>
          <ac:spMkLst>
            <pc:docMk/>
            <pc:sldMk cId="1391986889" sldId="362"/>
            <ac:spMk id="4" creationId="{A7F8BA1D-0177-C4CB-6F9E-8EED61BC7478}"/>
          </ac:spMkLst>
        </pc:spChg>
        <pc:spChg chg="mod">
          <ac:chgData name="Trần Thị Ngọc Ánh" userId="f784e393-8cc2-4e2e-9052-346aa3cbf5ea" providerId="ADAL" clId="{84A834B7-DBB1-41FB-8A7E-E4A3EAB6F735}" dt="2023-12-03T16:17:03.932" v="1490" actId="20577"/>
          <ac:spMkLst>
            <pc:docMk/>
            <pc:sldMk cId="1391986889" sldId="362"/>
            <ac:spMk id="1898" creationId="{00000000-0000-0000-0000-000000000000}"/>
          </ac:spMkLst>
        </pc:spChg>
      </pc:sldChg>
      <pc:sldChg chg="addSp delSp modSp add del mod">
        <pc:chgData name="Trần Thị Ngọc Ánh" userId="f784e393-8cc2-4e2e-9052-346aa3cbf5ea" providerId="ADAL" clId="{84A834B7-DBB1-41FB-8A7E-E4A3EAB6F735}" dt="2023-12-09T06:14:26.340" v="4900" actId="47"/>
        <pc:sldMkLst>
          <pc:docMk/>
          <pc:sldMk cId="593971461" sldId="363"/>
        </pc:sldMkLst>
        <pc:spChg chg="add mod">
          <ac:chgData name="Trần Thị Ngọc Ánh" userId="f784e393-8cc2-4e2e-9052-346aa3cbf5ea" providerId="ADAL" clId="{84A834B7-DBB1-41FB-8A7E-E4A3EAB6F735}" dt="2023-12-08T16:51:26.333" v="2146"/>
          <ac:spMkLst>
            <pc:docMk/>
            <pc:sldMk cId="593971461" sldId="363"/>
            <ac:spMk id="2" creationId="{E501E82B-5C1A-4F03-7F96-0E3B45800AB1}"/>
          </ac:spMkLst>
        </pc:spChg>
        <pc:spChg chg="del">
          <ac:chgData name="Trần Thị Ngọc Ánh" userId="f784e393-8cc2-4e2e-9052-346aa3cbf5ea" providerId="ADAL" clId="{84A834B7-DBB1-41FB-8A7E-E4A3EAB6F735}" dt="2023-12-08T16:21:44.975" v="1998" actId="478"/>
          <ac:spMkLst>
            <pc:docMk/>
            <pc:sldMk cId="593971461" sldId="363"/>
            <ac:spMk id="4" creationId="{A7F8BA1D-0177-C4CB-6F9E-8EED61BC7478}"/>
          </ac:spMkLst>
        </pc:spChg>
        <pc:spChg chg="mod">
          <ac:chgData name="Trần Thị Ngọc Ánh" userId="f784e393-8cc2-4e2e-9052-346aa3cbf5ea" providerId="ADAL" clId="{84A834B7-DBB1-41FB-8A7E-E4A3EAB6F735}" dt="2023-12-03T16:17:13.882" v="1492" actId="20577"/>
          <ac:spMkLst>
            <pc:docMk/>
            <pc:sldMk cId="593971461" sldId="363"/>
            <ac:spMk id="1898" creationId="{00000000-0000-0000-0000-000000000000}"/>
          </ac:spMkLst>
        </pc:spChg>
      </pc:sldChg>
      <pc:sldChg chg="addSp delSp modSp add del mod">
        <pc:chgData name="Trần Thị Ngọc Ánh" userId="f784e393-8cc2-4e2e-9052-346aa3cbf5ea" providerId="ADAL" clId="{84A834B7-DBB1-41FB-8A7E-E4A3EAB6F735}" dt="2023-12-09T06:14:26.757" v="4902" actId="47"/>
        <pc:sldMkLst>
          <pc:docMk/>
          <pc:sldMk cId="2309073411" sldId="364"/>
        </pc:sldMkLst>
        <pc:spChg chg="add mod">
          <ac:chgData name="Trần Thị Ngọc Ánh" userId="f784e393-8cc2-4e2e-9052-346aa3cbf5ea" providerId="ADAL" clId="{84A834B7-DBB1-41FB-8A7E-E4A3EAB6F735}" dt="2023-12-08T16:51:28.273" v="2148"/>
          <ac:spMkLst>
            <pc:docMk/>
            <pc:sldMk cId="2309073411" sldId="364"/>
            <ac:spMk id="2" creationId="{5389109F-D18D-8C36-89BF-9969F8A265EB}"/>
          </ac:spMkLst>
        </pc:spChg>
        <pc:spChg chg="del">
          <ac:chgData name="Trần Thị Ngọc Ánh" userId="f784e393-8cc2-4e2e-9052-346aa3cbf5ea" providerId="ADAL" clId="{84A834B7-DBB1-41FB-8A7E-E4A3EAB6F735}" dt="2023-12-08T16:21:47.586" v="2000" actId="478"/>
          <ac:spMkLst>
            <pc:docMk/>
            <pc:sldMk cId="2309073411" sldId="364"/>
            <ac:spMk id="4" creationId="{A7F8BA1D-0177-C4CB-6F9E-8EED61BC7478}"/>
          </ac:spMkLst>
        </pc:spChg>
        <pc:spChg chg="mod">
          <ac:chgData name="Trần Thị Ngọc Ánh" userId="f784e393-8cc2-4e2e-9052-346aa3cbf5ea" providerId="ADAL" clId="{84A834B7-DBB1-41FB-8A7E-E4A3EAB6F735}" dt="2023-12-03T16:17:31.258" v="1494"/>
          <ac:spMkLst>
            <pc:docMk/>
            <pc:sldMk cId="2309073411" sldId="364"/>
            <ac:spMk id="1898" creationId="{00000000-0000-0000-0000-000000000000}"/>
          </ac:spMkLst>
        </pc:spChg>
      </pc:sldChg>
      <pc:sldChg chg="addSp delSp modSp add del mod">
        <pc:chgData name="Trần Thị Ngọc Ánh" userId="f784e393-8cc2-4e2e-9052-346aa3cbf5ea" providerId="ADAL" clId="{84A834B7-DBB1-41FB-8A7E-E4A3EAB6F735}" dt="2023-12-09T06:14:27.360" v="4904" actId="47"/>
        <pc:sldMkLst>
          <pc:docMk/>
          <pc:sldMk cId="3294817456" sldId="365"/>
        </pc:sldMkLst>
        <pc:spChg chg="add mod">
          <ac:chgData name="Trần Thị Ngọc Ánh" userId="f784e393-8cc2-4e2e-9052-346aa3cbf5ea" providerId="ADAL" clId="{84A834B7-DBB1-41FB-8A7E-E4A3EAB6F735}" dt="2023-12-08T16:51:35.063" v="2152"/>
          <ac:spMkLst>
            <pc:docMk/>
            <pc:sldMk cId="3294817456" sldId="365"/>
            <ac:spMk id="2" creationId="{7265671C-A404-6CBC-DD42-9090B3E37F75}"/>
          </ac:spMkLst>
        </pc:spChg>
        <pc:spChg chg="del">
          <ac:chgData name="Trần Thị Ngọc Ánh" userId="f784e393-8cc2-4e2e-9052-346aa3cbf5ea" providerId="ADAL" clId="{84A834B7-DBB1-41FB-8A7E-E4A3EAB6F735}" dt="2023-12-08T16:21:49.900" v="2002" actId="478"/>
          <ac:spMkLst>
            <pc:docMk/>
            <pc:sldMk cId="3294817456" sldId="365"/>
            <ac:spMk id="4" creationId="{A7F8BA1D-0177-C4CB-6F9E-8EED61BC7478}"/>
          </ac:spMkLst>
        </pc:spChg>
        <pc:spChg chg="mod">
          <ac:chgData name="Trần Thị Ngọc Ánh" userId="f784e393-8cc2-4e2e-9052-346aa3cbf5ea" providerId="ADAL" clId="{84A834B7-DBB1-41FB-8A7E-E4A3EAB6F735}" dt="2023-12-03T16:17:45.626" v="1496"/>
          <ac:spMkLst>
            <pc:docMk/>
            <pc:sldMk cId="3294817456" sldId="365"/>
            <ac:spMk id="1898" creationId="{00000000-0000-0000-0000-000000000000}"/>
          </ac:spMkLst>
        </pc:spChg>
      </pc:sldChg>
      <pc:sldChg chg="addSp delSp modSp add del mod">
        <pc:chgData name="Trần Thị Ngọc Ánh" userId="f784e393-8cc2-4e2e-9052-346aa3cbf5ea" providerId="ADAL" clId="{84A834B7-DBB1-41FB-8A7E-E4A3EAB6F735}" dt="2023-12-09T06:14:21.539" v="4897" actId="47"/>
        <pc:sldMkLst>
          <pc:docMk/>
          <pc:sldMk cId="3731959617" sldId="366"/>
        </pc:sldMkLst>
        <pc:spChg chg="add mod">
          <ac:chgData name="Trần Thị Ngọc Ánh" userId="f784e393-8cc2-4e2e-9052-346aa3cbf5ea" providerId="ADAL" clId="{84A834B7-DBB1-41FB-8A7E-E4A3EAB6F735}" dt="2023-12-08T16:51:37.560" v="2154"/>
          <ac:spMkLst>
            <pc:docMk/>
            <pc:sldMk cId="3731959617" sldId="366"/>
            <ac:spMk id="2" creationId="{BD157172-0108-6A41-BF2C-44F90FAA0F40}"/>
          </ac:spMkLst>
        </pc:spChg>
        <pc:spChg chg="del">
          <ac:chgData name="Trần Thị Ngọc Ánh" userId="f784e393-8cc2-4e2e-9052-346aa3cbf5ea" providerId="ADAL" clId="{84A834B7-DBB1-41FB-8A7E-E4A3EAB6F735}" dt="2023-12-08T16:21:52.635" v="2004" actId="478"/>
          <ac:spMkLst>
            <pc:docMk/>
            <pc:sldMk cId="3731959617" sldId="366"/>
            <ac:spMk id="4" creationId="{A7F8BA1D-0177-C4CB-6F9E-8EED61BC7478}"/>
          </ac:spMkLst>
        </pc:spChg>
        <pc:spChg chg="mod">
          <ac:chgData name="Trần Thị Ngọc Ánh" userId="f784e393-8cc2-4e2e-9052-346aa3cbf5ea" providerId="ADAL" clId="{84A834B7-DBB1-41FB-8A7E-E4A3EAB6F735}" dt="2023-12-03T16:18:11.353" v="1596" actId="20577"/>
          <ac:spMkLst>
            <pc:docMk/>
            <pc:sldMk cId="3731959617" sldId="366"/>
            <ac:spMk id="1898" creationId="{00000000-0000-0000-0000-000000000000}"/>
          </ac:spMkLst>
        </pc:spChg>
      </pc:sldChg>
      <pc:sldChg chg="addSp delSp modSp add del mod">
        <pc:chgData name="Trần Thị Ngọc Ánh" userId="f784e393-8cc2-4e2e-9052-346aa3cbf5ea" providerId="ADAL" clId="{84A834B7-DBB1-41FB-8A7E-E4A3EAB6F735}" dt="2023-12-09T06:14:26.027" v="4899" actId="47"/>
        <pc:sldMkLst>
          <pc:docMk/>
          <pc:sldMk cId="1547571734" sldId="367"/>
        </pc:sldMkLst>
        <pc:spChg chg="add mod">
          <ac:chgData name="Trần Thị Ngọc Ánh" userId="f784e393-8cc2-4e2e-9052-346aa3cbf5ea" providerId="ADAL" clId="{84A834B7-DBB1-41FB-8A7E-E4A3EAB6F735}" dt="2023-12-08T16:51:25.329" v="2145"/>
          <ac:spMkLst>
            <pc:docMk/>
            <pc:sldMk cId="1547571734" sldId="367"/>
            <ac:spMk id="2" creationId="{280C60A6-557F-D637-D141-DF6EEC19AE17}"/>
          </ac:spMkLst>
        </pc:spChg>
        <pc:spChg chg="del">
          <ac:chgData name="Trần Thị Ngọc Ánh" userId="f784e393-8cc2-4e2e-9052-346aa3cbf5ea" providerId="ADAL" clId="{84A834B7-DBB1-41FB-8A7E-E4A3EAB6F735}" dt="2023-12-08T16:21:43.339" v="1997" actId="478"/>
          <ac:spMkLst>
            <pc:docMk/>
            <pc:sldMk cId="1547571734" sldId="367"/>
            <ac:spMk id="4" creationId="{A7F8BA1D-0177-C4CB-6F9E-8EED61BC7478}"/>
          </ac:spMkLst>
        </pc:spChg>
        <pc:spChg chg="mod">
          <ac:chgData name="Trần Thị Ngọc Ánh" userId="f784e393-8cc2-4e2e-9052-346aa3cbf5ea" providerId="ADAL" clId="{84A834B7-DBB1-41FB-8A7E-E4A3EAB6F735}" dt="2023-12-03T16:17:09.046" v="1491" actId="20577"/>
          <ac:spMkLst>
            <pc:docMk/>
            <pc:sldMk cId="1547571734" sldId="367"/>
            <ac:spMk id="1898" creationId="{00000000-0000-0000-0000-000000000000}"/>
          </ac:spMkLst>
        </pc:spChg>
      </pc:sldChg>
      <pc:sldChg chg="addSp delSp modSp add del mod">
        <pc:chgData name="Trần Thị Ngọc Ánh" userId="f784e393-8cc2-4e2e-9052-346aa3cbf5ea" providerId="ADAL" clId="{84A834B7-DBB1-41FB-8A7E-E4A3EAB6F735}" dt="2023-12-09T06:14:26.574" v="4901" actId="47"/>
        <pc:sldMkLst>
          <pc:docMk/>
          <pc:sldMk cId="1424477180" sldId="368"/>
        </pc:sldMkLst>
        <pc:spChg chg="add mod">
          <ac:chgData name="Trần Thị Ngọc Ánh" userId="f784e393-8cc2-4e2e-9052-346aa3cbf5ea" providerId="ADAL" clId="{84A834B7-DBB1-41FB-8A7E-E4A3EAB6F735}" dt="2023-12-08T16:51:27.301" v="2147"/>
          <ac:spMkLst>
            <pc:docMk/>
            <pc:sldMk cId="1424477180" sldId="368"/>
            <ac:spMk id="2" creationId="{323EAB57-6553-F5A4-6738-B996FE2619D1}"/>
          </ac:spMkLst>
        </pc:spChg>
        <pc:spChg chg="del">
          <ac:chgData name="Trần Thị Ngọc Ánh" userId="f784e393-8cc2-4e2e-9052-346aa3cbf5ea" providerId="ADAL" clId="{84A834B7-DBB1-41FB-8A7E-E4A3EAB6F735}" dt="2023-12-08T16:21:46.263" v="1999" actId="478"/>
          <ac:spMkLst>
            <pc:docMk/>
            <pc:sldMk cId="1424477180" sldId="368"/>
            <ac:spMk id="4" creationId="{A7F8BA1D-0177-C4CB-6F9E-8EED61BC7478}"/>
          </ac:spMkLst>
        </pc:spChg>
        <pc:spChg chg="mod">
          <ac:chgData name="Trần Thị Ngọc Ánh" userId="f784e393-8cc2-4e2e-9052-346aa3cbf5ea" providerId="ADAL" clId="{84A834B7-DBB1-41FB-8A7E-E4A3EAB6F735}" dt="2023-12-03T16:17:23.295" v="1493"/>
          <ac:spMkLst>
            <pc:docMk/>
            <pc:sldMk cId="1424477180" sldId="368"/>
            <ac:spMk id="1898" creationId="{00000000-0000-0000-0000-000000000000}"/>
          </ac:spMkLst>
        </pc:spChg>
      </pc:sldChg>
      <pc:sldChg chg="addSp delSp modSp add del mod">
        <pc:chgData name="Trần Thị Ngọc Ánh" userId="f784e393-8cc2-4e2e-9052-346aa3cbf5ea" providerId="ADAL" clId="{84A834B7-DBB1-41FB-8A7E-E4A3EAB6F735}" dt="2023-12-09T06:14:27.045" v="4903" actId="47"/>
        <pc:sldMkLst>
          <pc:docMk/>
          <pc:sldMk cId="2790135406" sldId="369"/>
        </pc:sldMkLst>
        <pc:spChg chg="add mod">
          <ac:chgData name="Trần Thị Ngọc Ánh" userId="f784e393-8cc2-4e2e-9052-346aa3cbf5ea" providerId="ADAL" clId="{84A834B7-DBB1-41FB-8A7E-E4A3EAB6F735}" dt="2023-12-08T16:51:29.271" v="2149"/>
          <ac:spMkLst>
            <pc:docMk/>
            <pc:sldMk cId="2790135406" sldId="369"/>
            <ac:spMk id="2" creationId="{7F8CED68-AF04-A10E-4F03-13CDDE0A4B74}"/>
          </ac:spMkLst>
        </pc:spChg>
        <pc:spChg chg="add del mod">
          <ac:chgData name="Trần Thị Ngọc Ánh" userId="f784e393-8cc2-4e2e-9052-346aa3cbf5ea" providerId="ADAL" clId="{84A834B7-DBB1-41FB-8A7E-E4A3EAB6F735}" dt="2023-12-08T16:51:31.908" v="2151"/>
          <ac:spMkLst>
            <pc:docMk/>
            <pc:sldMk cId="2790135406" sldId="369"/>
            <ac:spMk id="4" creationId="{85C92ED2-FC17-5C07-B3B9-232A72DABB39}"/>
          </ac:spMkLst>
        </pc:spChg>
        <pc:spChg chg="del">
          <ac:chgData name="Trần Thị Ngọc Ánh" userId="f784e393-8cc2-4e2e-9052-346aa3cbf5ea" providerId="ADAL" clId="{84A834B7-DBB1-41FB-8A7E-E4A3EAB6F735}" dt="2023-12-08T16:21:48.760" v="2001" actId="478"/>
          <ac:spMkLst>
            <pc:docMk/>
            <pc:sldMk cId="2790135406" sldId="369"/>
            <ac:spMk id="4" creationId="{A7F8BA1D-0177-C4CB-6F9E-8EED61BC7478}"/>
          </ac:spMkLst>
        </pc:spChg>
        <pc:spChg chg="mod">
          <ac:chgData name="Trần Thị Ngọc Ánh" userId="f784e393-8cc2-4e2e-9052-346aa3cbf5ea" providerId="ADAL" clId="{84A834B7-DBB1-41FB-8A7E-E4A3EAB6F735}" dt="2023-12-03T16:17:38.335" v="1495"/>
          <ac:spMkLst>
            <pc:docMk/>
            <pc:sldMk cId="2790135406" sldId="369"/>
            <ac:spMk id="1898" creationId="{00000000-0000-0000-0000-000000000000}"/>
          </ac:spMkLst>
        </pc:spChg>
      </pc:sldChg>
      <pc:sldChg chg="addSp delSp modSp add del mod">
        <pc:chgData name="Trần Thị Ngọc Ánh" userId="f784e393-8cc2-4e2e-9052-346aa3cbf5ea" providerId="ADAL" clId="{84A834B7-DBB1-41FB-8A7E-E4A3EAB6F735}" dt="2023-12-09T06:14:27.826" v="4905" actId="47"/>
        <pc:sldMkLst>
          <pc:docMk/>
          <pc:sldMk cId="1574231244" sldId="370"/>
        </pc:sldMkLst>
        <pc:spChg chg="add mod">
          <ac:chgData name="Trần Thị Ngọc Ánh" userId="f784e393-8cc2-4e2e-9052-346aa3cbf5ea" providerId="ADAL" clId="{84A834B7-DBB1-41FB-8A7E-E4A3EAB6F735}" dt="2023-12-08T16:51:36.235" v="2153"/>
          <ac:spMkLst>
            <pc:docMk/>
            <pc:sldMk cId="1574231244" sldId="370"/>
            <ac:spMk id="2" creationId="{4CC65D8D-2287-17D9-D482-7C183348339A}"/>
          </ac:spMkLst>
        </pc:spChg>
        <pc:spChg chg="del">
          <ac:chgData name="Trần Thị Ngọc Ánh" userId="f784e393-8cc2-4e2e-9052-346aa3cbf5ea" providerId="ADAL" clId="{84A834B7-DBB1-41FB-8A7E-E4A3EAB6F735}" dt="2023-12-08T16:21:50.985" v="2003" actId="478"/>
          <ac:spMkLst>
            <pc:docMk/>
            <pc:sldMk cId="1574231244" sldId="370"/>
            <ac:spMk id="4" creationId="{A7F8BA1D-0177-C4CB-6F9E-8EED61BC7478}"/>
          </ac:spMkLst>
        </pc:spChg>
        <pc:spChg chg="mod">
          <ac:chgData name="Trần Thị Ngọc Ánh" userId="f784e393-8cc2-4e2e-9052-346aa3cbf5ea" providerId="ADAL" clId="{84A834B7-DBB1-41FB-8A7E-E4A3EAB6F735}" dt="2023-12-03T16:17:57.891" v="1533" actId="20577"/>
          <ac:spMkLst>
            <pc:docMk/>
            <pc:sldMk cId="1574231244" sldId="370"/>
            <ac:spMk id="1898" creationId="{00000000-0000-0000-0000-000000000000}"/>
          </ac:spMkLst>
        </pc:spChg>
      </pc:sldChg>
      <pc:sldChg chg="addSp delSp modSp add mod">
        <pc:chgData name="Trần Thị Ngọc Ánh" userId="f784e393-8cc2-4e2e-9052-346aa3cbf5ea" providerId="ADAL" clId="{84A834B7-DBB1-41FB-8A7E-E4A3EAB6F735}" dt="2023-12-08T16:51:39.338" v="2155"/>
        <pc:sldMkLst>
          <pc:docMk/>
          <pc:sldMk cId="2468839358" sldId="371"/>
        </pc:sldMkLst>
        <pc:spChg chg="add del mod">
          <ac:chgData name="Trần Thị Ngọc Ánh" userId="f784e393-8cc2-4e2e-9052-346aa3cbf5ea" providerId="ADAL" clId="{84A834B7-DBB1-41FB-8A7E-E4A3EAB6F735}" dt="2023-12-08T16:21:53.995" v="2005" actId="478"/>
          <ac:spMkLst>
            <pc:docMk/>
            <pc:sldMk cId="2468839358" sldId="371"/>
            <ac:spMk id="2" creationId="{06A109B5-6377-EDBE-B88C-D1A805488B6B}"/>
          </ac:spMkLst>
        </pc:spChg>
        <pc:spChg chg="add mod">
          <ac:chgData name="Trần Thị Ngọc Ánh" userId="f784e393-8cc2-4e2e-9052-346aa3cbf5ea" providerId="ADAL" clId="{84A834B7-DBB1-41FB-8A7E-E4A3EAB6F735}" dt="2023-12-08T16:51:39.338" v="2155"/>
          <ac:spMkLst>
            <pc:docMk/>
            <pc:sldMk cId="2468839358" sldId="371"/>
            <ac:spMk id="2" creationId="{2E32EB19-2E35-49A5-7C86-A2BB5870A641}"/>
          </ac:spMkLst>
        </pc:spChg>
        <pc:spChg chg="mod">
          <ac:chgData name="Trần Thị Ngọc Ánh" userId="f784e393-8cc2-4e2e-9052-346aa3cbf5ea" providerId="ADAL" clId="{84A834B7-DBB1-41FB-8A7E-E4A3EAB6F735}" dt="2023-12-03T16:18:30.828" v="1603" actId="20577"/>
          <ac:spMkLst>
            <pc:docMk/>
            <pc:sldMk cId="2468839358" sldId="371"/>
            <ac:spMk id="1969" creationId="{00000000-0000-0000-0000-000000000000}"/>
          </ac:spMkLst>
        </pc:spChg>
      </pc:sldChg>
      <pc:sldChg chg="add del">
        <pc:chgData name="Trần Thị Ngọc Ánh" userId="f784e393-8cc2-4e2e-9052-346aa3cbf5ea" providerId="ADAL" clId="{84A834B7-DBB1-41FB-8A7E-E4A3EAB6F735}" dt="2023-12-08T16:49:46.126" v="2115" actId="47"/>
        <pc:sldMkLst>
          <pc:docMk/>
          <pc:sldMk cId="591130851" sldId="372"/>
        </pc:sldMkLst>
      </pc:sldChg>
      <pc:sldChg chg="add del">
        <pc:chgData name="Trần Thị Ngọc Ánh" userId="f784e393-8cc2-4e2e-9052-346aa3cbf5ea" providerId="ADAL" clId="{84A834B7-DBB1-41FB-8A7E-E4A3EAB6F735}" dt="2023-12-08T16:50:41.060" v="2121" actId="2890"/>
        <pc:sldMkLst>
          <pc:docMk/>
          <pc:sldMk cId="785438746" sldId="372"/>
        </pc:sldMkLst>
      </pc:sldChg>
      <pc:sldChg chg="add del">
        <pc:chgData name="Trần Thị Ngọc Ánh" userId="f784e393-8cc2-4e2e-9052-346aa3cbf5ea" providerId="ADAL" clId="{84A834B7-DBB1-41FB-8A7E-E4A3EAB6F735}" dt="2023-12-08T16:23:33.143" v="2027" actId="47"/>
        <pc:sldMkLst>
          <pc:docMk/>
          <pc:sldMk cId="2830341888" sldId="372"/>
        </pc:sldMkLst>
      </pc:sldChg>
      <pc:sldChg chg="addSp delSp modSp add mod">
        <pc:chgData name="Trần Thị Ngọc Ánh" userId="f784e393-8cc2-4e2e-9052-346aa3cbf5ea" providerId="ADAL" clId="{84A834B7-DBB1-41FB-8A7E-E4A3EAB6F735}" dt="2023-12-08T17:11:48.251" v="2209" actId="1076"/>
        <pc:sldMkLst>
          <pc:docMk/>
          <pc:sldMk cId="3462057095" sldId="372"/>
        </pc:sldMkLst>
        <pc:spChg chg="add del mod">
          <ac:chgData name="Trần Thị Ngọc Ánh" userId="f784e393-8cc2-4e2e-9052-346aa3cbf5ea" providerId="ADAL" clId="{84A834B7-DBB1-41FB-8A7E-E4A3EAB6F735}" dt="2023-12-08T17:11:42.712" v="2206" actId="478"/>
          <ac:spMkLst>
            <pc:docMk/>
            <pc:sldMk cId="3462057095" sldId="372"/>
            <ac:spMk id="1899" creationId="{00000000-0000-0000-0000-000000000000}"/>
          </ac:spMkLst>
        </pc:spChg>
        <pc:picChg chg="del">
          <ac:chgData name="Trần Thị Ngọc Ánh" userId="f784e393-8cc2-4e2e-9052-346aa3cbf5ea" providerId="ADAL" clId="{84A834B7-DBB1-41FB-8A7E-E4A3EAB6F735}" dt="2023-12-08T16:53:12.684" v="2165" actId="478"/>
          <ac:picMkLst>
            <pc:docMk/>
            <pc:sldMk cId="3462057095" sldId="372"/>
            <ac:picMk id="2" creationId="{87C109E4-19FD-D928-0816-5C9BE79828EC}"/>
          </ac:picMkLst>
        </pc:picChg>
        <pc:picChg chg="add mod">
          <ac:chgData name="Trần Thị Ngọc Ánh" userId="f784e393-8cc2-4e2e-9052-346aa3cbf5ea" providerId="ADAL" clId="{84A834B7-DBB1-41FB-8A7E-E4A3EAB6F735}" dt="2023-12-08T17:11:48.251" v="2209" actId="1076"/>
          <ac:picMkLst>
            <pc:docMk/>
            <pc:sldMk cId="3462057095" sldId="372"/>
            <ac:picMk id="5" creationId="{CEC76A86-CD61-A984-7CCA-CA097DF81E97}"/>
          </ac:picMkLst>
        </pc:picChg>
      </pc:sldChg>
      <pc:sldChg chg="addSp modSp add mod ord">
        <pc:chgData name="Trần Thị Ngọc Ánh" userId="f784e393-8cc2-4e2e-9052-346aa3cbf5ea" providerId="ADAL" clId="{84A834B7-DBB1-41FB-8A7E-E4A3EAB6F735}" dt="2023-12-08T17:22:09.197" v="2590" actId="20577"/>
        <pc:sldMkLst>
          <pc:docMk/>
          <pc:sldMk cId="2832811032" sldId="373"/>
        </pc:sldMkLst>
        <pc:spChg chg="mod">
          <ac:chgData name="Trần Thị Ngọc Ánh" userId="f784e393-8cc2-4e2e-9052-346aa3cbf5ea" providerId="ADAL" clId="{84A834B7-DBB1-41FB-8A7E-E4A3EAB6F735}" dt="2023-12-08T17:22:09.197" v="2590" actId="20577"/>
          <ac:spMkLst>
            <pc:docMk/>
            <pc:sldMk cId="2832811032" sldId="373"/>
            <ac:spMk id="1899" creationId="{00000000-0000-0000-0000-000000000000}"/>
          </ac:spMkLst>
        </pc:spChg>
        <pc:picChg chg="add mod">
          <ac:chgData name="Trần Thị Ngọc Ánh" userId="f784e393-8cc2-4e2e-9052-346aa3cbf5ea" providerId="ADAL" clId="{84A834B7-DBB1-41FB-8A7E-E4A3EAB6F735}" dt="2023-12-08T17:22:05.274" v="2589" actId="1076"/>
          <ac:picMkLst>
            <pc:docMk/>
            <pc:sldMk cId="2832811032" sldId="373"/>
            <ac:picMk id="2" creationId="{0D011440-C2BE-1788-6122-1D03D645E0CB}"/>
          </ac:picMkLst>
        </pc:picChg>
      </pc:sldChg>
      <pc:sldChg chg="add del">
        <pc:chgData name="Trần Thị Ngọc Ánh" userId="f784e393-8cc2-4e2e-9052-346aa3cbf5ea" providerId="ADAL" clId="{84A834B7-DBB1-41FB-8A7E-E4A3EAB6F735}" dt="2023-12-08T17:09:39.258" v="2169" actId="47"/>
        <pc:sldMkLst>
          <pc:docMk/>
          <pc:sldMk cId="3789669656" sldId="373"/>
        </pc:sldMkLst>
      </pc:sldChg>
      <pc:sldChg chg="addSp delSp modSp add mod">
        <pc:chgData name="Trần Thị Ngọc Ánh" userId="f784e393-8cc2-4e2e-9052-346aa3cbf5ea" providerId="ADAL" clId="{84A834B7-DBB1-41FB-8A7E-E4A3EAB6F735}" dt="2023-12-08T17:49:51.397" v="2825" actId="732"/>
        <pc:sldMkLst>
          <pc:docMk/>
          <pc:sldMk cId="1798768854" sldId="374"/>
        </pc:sldMkLst>
        <pc:spChg chg="add del mod">
          <ac:chgData name="Trần Thị Ngọc Ánh" userId="f784e393-8cc2-4e2e-9052-346aa3cbf5ea" providerId="ADAL" clId="{84A834B7-DBB1-41FB-8A7E-E4A3EAB6F735}" dt="2023-12-08T17:47:01.809" v="2778" actId="478"/>
          <ac:spMkLst>
            <pc:docMk/>
            <pc:sldMk cId="1798768854" sldId="374"/>
            <ac:spMk id="6" creationId="{01A6DB02-7A0C-2F5A-470B-0333A92CE97B}"/>
          </ac:spMkLst>
        </pc:spChg>
        <pc:spChg chg="del">
          <ac:chgData name="Trần Thị Ngọc Ánh" userId="f784e393-8cc2-4e2e-9052-346aa3cbf5ea" providerId="ADAL" clId="{84A834B7-DBB1-41FB-8A7E-E4A3EAB6F735}" dt="2023-12-08T17:46:59.102" v="2777" actId="478"/>
          <ac:spMkLst>
            <pc:docMk/>
            <pc:sldMk cId="1798768854" sldId="374"/>
            <ac:spMk id="1899" creationId="{00000000-0000-0000-0000-000000000000}"/>
          </ac:spMkLst>
        </pc:spChg>
        <pc:graphicFrameChg chg="del">
          <ac:chgData name="Trần Thị Ngọc Ánh" userId="f784e393-8cc2-4e2e-9052-346aa3cbf5ea" providerId="ADAL" clId="{84A834B7-DBB1-41FB-8A7E-E4A3EAB6F735}" dt="2023-12-08T17:46:57.029" v="2776" actId="478"/>
          <ac:graphicFrameMkLst>
            <pc:docMk/>
            <pc:sldMk cId="1798768854" sldId="374"/>
            <ac:graphicFrameMk id="4" creationId="{7C3DCBFE-A840-B219-C321-1EBAE6DB074B}"/>
          </ac:graphicFrameMkLst>
        </pc:graphicFrameChg>
        <pc:picChg chg="add mod">
          <ac:chgData name="Trần Thị Ngọc Ánh" userId="f784e393-8cc2-4e2e-9052-346aa3cbf5ea" providerId="ADAL" clId="{84A834B7-DBB1-41FB-8A7E-E4A3EAB6F735}" dt="2023-12-08T17:47:21.530" v="2783" actId="1076"/>
          <ac:picMkLst>
            <pc:docMk/>
            <pc:sldMk cId="1798768854" sldId="374"/>
            <ac:picMk id="7" creationId="{6FEDF2B7-D054-F7B8-3922-106AEA8B2FE9}"/>
          </ac:picMkLst>
        </pc:picChg>
        <pc:picChg chg="add mod">
          <ac:chgData name="Trần Thị Ngọc Ánh" userId="f784e393-8cc2-4e2e-9052-346aa3cbf5ea" providerId="ADAL" clId="{84A834B7-DBB1-41FB-8A7E-E4A3EAB6F735}" dt="2023-12-08T17:47:30.499" v="2787" actId="14100"/>
          <ac:picMkLst>
            <pc:docMk/>
            <pc:sldMk cId="1798768854" sldId="374"/>
            <ac:picMk id="8" creationId="{B118BE28-94C2-25C1-4A2A-5F171BBBECA8}"/>
          </ac:picMkLst>
        </pc:picChg>
        <pc:picChg chg="add del mod modCrop">
          <ac:chgData name="Trần Thị Ngọc Ánh" userId="f784e393-8cc2-4e2e-9052-346aa3cbf5ea" providerId="ADAL" clId="{84A834B7-DBB1-41FB-8A7E-E4A3EAB6F735}" dt="2023-12-08T17:48:36.876" v="2803" actId="1076"/>
          <ac:picMkLst>
            <pc:docMk/>
            <pc:sldMk cId="1798768854" sldId="374"/>
            <ac:picMk id="10" creationId="{FCEE2538-FF93-1156-EA1B-A75BBAE35A9E}"/>
          </ac:picMkLst>
        </pc:picChg>
        <pc:picChg chg="add del mod">
          <ac:chgData name="Trần Thị Ngọc Ánh" userId="f784e393-8cc2-4e2e-9052-346aa3cbf5ea" providerId="ADAL" clId="{84A834B7-DBB1-41FB-8A7E-E4A3EAB6F735}" dt="2023-12-08T17:48:32.670" v="2801" actId="22"/>
          <ac:picMkLst>
            <pc:docMk/>
            <pc:sldMk cId="1798768854" sldId="374"/>
            <ac:picMk id="12" creationId="{4595A625-D79B-3ACF-51EF-113848846E72}"/>
          </ac:picMkLst>
        </pc:picChg>
        <pc:picChg chg="add del mod">
          <ac:chgData name="Trần Thị Ngọc Ánh" userId="f784e393-8cc2-4e2e-9052-346aa3cbf5ea" providerId="ADAL" clId="{84A834B7-DBB1-41FB-8A7E-E4A3EAB6F735}" dt="2023-12-08T17:49:11.910" v="2816" actId="478"/>
          <ac:picMkLst>
            <pc:docMk/>
            <pc:sldMk cId="1798768854" sldId="374"/>
            <ac:picMk id="16" creationId="{22FBF1EB-EF3F-DDE8-DF36-007E1C951A88}"/>
          </ac:picMkLst>
        </pc:picChg>
        <pc:picChg chg="add mod modCrop">
          <ac:chgData name="Trần Thị Ngọc Ánh" userId="f784e393-8cc2-4e2e-9052-346aa3cbf5ea" providerId="ADAL" clId="{84A834B7-DBB1-41FB-8A7E-E4A3EAB6F735}" dt="2023-12-08T17:49:51.397" v="2825" actId="732"/>
          <ac:picMkLst>
            <pc:docMk/>
            <pc:sldMk cId="1798768854" sldId="374"/>
            <ac:picMk id="18" creationId="{AA9C075B-1C83-B84D-5FFB-60D0EFCEFA13}"/>
          </ac:picMkLst>
        </pc:picChg>
        <pc:cxnChg chg="add mod">
          <ac:chgData name="Trần Thị Ngọc Ánh" userId="f784e393-8cc2-4e2e-9052-346aa3cbf5ea" providerId="ADAL" clId="{84A834B7-DBB1-41FB-8A7E-E4A3EAB6F735}" dt="2023-12-08T17:48:56.960" v="2813" actId="1038"/>
          <ac:cxnSpMkLst>
            <pc:docMk/>
            <pc:sldMk cId="1798768854" sldId="374"/>
            <ac:cxnSpMk id="14" creationId="{76A6D4F0-BF26-3912-0F95-A8C8DE72449A}"/>
          </ac:cxnSpMkLst>
        </pc:cxnChg>
      </pc:sldChg>
      <pc:sldChg chg="add">
        <pc:chgData name="Trần Thị Ngọc Ánh" userId="f784e393-8cc2-4e2e-9052-346aa3cbf5ea" providerId="ADAL" clId="{84A834B7-DBB1-41FB-8A7E-E4A3EAB6F735}" dt="2023-12-08T18:17:17.301" v="4478" actId="2890"/>
        <pc:sldMkLst>
          <pc:docMk/>
          <pc:sldMk cId="2659244452" sldId="375"/>
        </pc:sldMkLst>
      </pc:sldChg>
      <pc:sldChg chg="modSp add mod">
        <pc:chgData name="Trần Thị Ngọc Ánh" userId="f784e393-8cc2-4e2e-9052-346aa3cbf5ea" providerId="ADAL" clId="{84A834B7-DBB1-41FB-8A7E-E4A3EAB6F735}" dt="2023-12-09T05:29:19.506" v="4896" actId="20577"/>
        <pc:sldMkLst>
          <pc:docMk/>
          <pc:sldMk cId="1822273111" sldId="376"/>
        </pc:sldMkLst>
        <pc:spChg chg="mod">
          <ac:chgData name="Trần Thị Ngọc Ánh" userId="f784e393-8cc2-4e2e-9052-346aa3cbf5ea" providerId="ADAL" clId="{84A834B7-DBB1-41FB-8A7E-E4A3EAB6F735}" dt="2023-12-09T05:29:19.506" v="4896" actId="20577"/>
          <ac:spMkLst>
            <pc:docMk/>
            <pc:sldMk cId="1822273111" sldId="376"/>
            <ac:spMk id="1899" creationId="{00000000-0000-0000-0000-000000000000}"/>
          </ac:spMkLst>
        </pc:spChg>
      </pc:sldChg>
      <pc:sldChg chg="addSp delSp modSp add mod">
        <pc:chgData name="Trần Thị Ngọc Ánh" userId="f784e393-8cc2-4e2e-9052-346aa3cbf5ea" providerId="ADAL" clId="{84A834B7-DBB1-41FB-8A7E-E4A3EAB6F735}" dt="2023-12-09T20:37:40.783" v="5119" actId="255"/>
        <pc:sldMkLst>
          <pc:docMk/>
          <pc:sldMk cId="915165118" sldId="377"/>
        </pc:sldMkLst>
        <pc:spChg chg="add del mod">
          <ac:chgData name="Trần Thị Ngọc Ánh" userId="f784e393-8cc2-4e2e-9052-346aa3cbf5ea" providerId="ADAL" clId="{84A834B7-DBB1-41FB-8A7E-E4A3EAB6F735}" dt="2023-12-09T20:32:22.314" v="4909" actId="478"/>
          <ac:spMkLst>
            <pc:docMk/>
            <pc:sldMk cId="915165118" sldId="377"/>
            <ac:spMk id="5" creationId="{A3B602A5-6705-C0DA-3515-90083188FC6D}"/>
          </ac:spMkLst>
        </pc:spChg>
        <pc:spChg chg="del">
          <ac:chgData name="Trần Thị Ngọc Ánh" userId="f784e393-8cc2-4e2e-9052-346aa3cbf5ea" providerId="ADAL" clId="{84A834B7-DBB1-41FB-8A7E-E4A3EAB6F735}" dt="2023-12-09T20:32:19.630" v="4908" actId="478"/>
          <ac:spMkLst>
            <pc:docMk/>
            <pc:sldMk cId="915165118" sldId="377"/>
            <ac:spMk id="6" creationId="{0EA7EE27-5CAF-716B-A8FF-D939679CEFA2}"/>
          </ac:spMkLst>
        </pc:spChg>
        <pc:spChg chg="del">
          <ac:chgData name="Trần Thị Ngọc Ánh" userId="f784e393-8cc2-4e2e-9052-346aa3cbf5ea" providerId="ADAL" clId="{84A834B7-DBB1-41FB-8A7E-E4A3EAB6F735}" dt="2023-12-09T20:34:01.699" v="5083" actId="478"/>
          <ac:spMkLst>
            <pc:docMk/>
            <pc:sldMk cId="915165118" sldId="377"/>
            <ac:spMk id="1900" creationId="{00000000-0000-0000-0000-000000000000}"/>
          </ac:spMkLst>
        </pc:spChg>
        <pc:graphicFrameChg chg="add mod modGraphic">
          <ac:chgData name="Trần Thị Ngọc Ánh" userId="f784e393-8cc2-4e2e-9052-346aa3cbf5ea" providerId="ADAL" clId="{84A834B7-DBB1-41FB-8A7E-E4A3EAB6F735}" dt="2023-12-09T20:37:40.783" v="5119" actId="255"/>
          <ac:graphicFrameMkLst>
            <pc:docMk/>
            <pc:sldMk cId="915165118" sldId="377"/>
            <ac:graphicFrameMk id="9" creationId="{1A642AF7-FAAB-1743-CE0E-3C571D4F5707}"/>
          </ac:graphicFrameMkLst>
        </pc:graphicFrameChg>
        <pc:picChg chg="del">
          <ac:chgData name="Trần Thị Ngọc Ánh" userId="f784e393-8cc2-4e2e-9052-346aa3cbf5ea" providerId="ADAL" clId="{84A834B7-DBB1-41FB-8A7E-E4A3EAB6F735}" dt="2023-12-09T20:32:15.501" v="4907" actId="478"/>
          <ac:picMkLst>
            <pc:docMk/>
            <pc:sldMk cId="915165118" sldId="377"/>
            <ac:picMk id="8" creationId="{DC275806-6A4E-0B92-0518-49E7E5C68E97}"/>
          </ac:picMkLst>
        </pc:picChg>
      </pc:sldChg>
      <pc:sldChg chg="addSp delSp modSp add mod">
        <pc:chgData name="Trần Thị Ngọc Ánh" userId="f784e393-8cc2-4e2e-9052-346aa3cbf5ea" providerId="ADAL" clId="{84A834B7-DBB1-41FB-8A7E-E4A3EAB6F735}" dt="2023-12-09T20:40:26.665" v="5133" actId="1076"/>
        <pc:sldMkLst>
          <pc:docMk/>
          <pc:sldMk cId="2939219674" sldId="378"/>
        </pc:sldMkLst>
        <pc:spChg chg="add del mod">
          <ac:chgData name="Trần Thị Ngọc Ánh" userId="f784e393-8cc2-4e2e-9052-346aa3cbf5ea" providerId="ADAL" clId="{84A834B7-DBB1-41FB-8A7E-E4A3EAB6F735}" dt="2023-12-09T20:40:15.933" v="5130" actId="478"/>
          <ac:spMkLst>
            <pc:docMk/>
            <pc:sldMk cId="2939219674" sldId="378"/>
            <ac:spMk id="5" creationId="{02289255-F13E-7EAE-3241-8A866422A271}"/>
          </ac:spMkLst>
        </pc:spChg>
        <pc:spChg chg="del">
          <ac:chgData name="Trần Thị Ngọc Ánh" userId="f784e393-8cc2-4e2e-9052-346aa3cbf5ea" providerId="ADAL" clId="{84A834B7-DBB1-41FB-8A7E-E4A3EAB6F735}" dt="2023-12-09T20:40:14.030" v="5129" actId="478"/>
          <ac:spMkLst>
            <pc:docMk/>
            <pc:sldMk cId="2939219674" sldId="378"/>
            <ac:spMk id="1899" creationId="{00000000-0000-0000-0000-000000000000}"/>
          </ac:spMkLst>
        </pc:spChg>
        <pc:picChg chg="add mod">
          <ac:chgData name="Trần Thị Ngọc Ánh" userId="f784e393-8cc2-4e2e-9052-346aa3cbf5ea" providerId="ADAL" clId="{84A834B7-DBB1-41FB-8A7E-E4A3EAB6F735}" dt="2023-12-09T20:40:26.665" v="5133" actId="1076"/>
          <ac:picMkLst>
            <pc:docMk/>
            <pc:sldMk cId="2939219674" sldId="378"/>
            <ac:picMk id="6" creationId="{AC76C4DC-23A0-D3FF-A45B-542E736323EF}"/>
          </ac:picMkLst>
        </pc:picChg>
      </pc:sldChg>
      <pc:sldChg chg="addSp modSp add del mod">
        <pc:chgData name="Trần Thị Ngọc Ánh" userId="f784e393-8cc2-4e2e-9052-346aa3cbf5ea" providerId="ADAL" clId="{84A834B7-DBB1-41FB-8A7E-E4A3EAB6F735}" dt="2023-12-10T15:03:11.736" v="5530" actId="47"/>
        <pc:sldMkLst>
          <pc:docMk/>
          <pc:sldMk cId="1623379934" sldId="379"/>
        </pc:sldMkLst>
        <pc:spChg chg="mod">
          <ac:chgData name="Trần Thị Ngọc Ánh" userId="f784e393-8cc2-4e2e-9052-346aa3cbf5ea" providerId="ADAL" clId="{84A834B7-DBB1-41FB-8A7E-E4A3EAB6F735}" dt="2023-12-10T15:02:36.632" v="5529" actId="20577"/>
          <ac:spMkLst>
            <pc:docMk/>
            <pc:sldMk cId="1623379934" sldId="379"/>
            <ac:spMk id="1899" creationId="{00000000-0000-0000-0000-000000000000}"/>
          </ac:spMkLst>
        </pc:spChg>
        <pc:picChg chg="add mod">
          <ac:chgData name="Trần Thị Ngọc Ánh" userId="f784e393-8cc2-4e2e-9052-346aa3cbf5ea" providerId="ADAL" clId="{84A834B7-DBB1-41FB-8A7E-E4A3EAB6F735}" dt="2023-12-10T14:54:08.847" v="5520" actId="1076"/>
          <ac:picMkLst>
            <pc:docMk/>
            <pc:sldMk cId="1623379934" sldId="379"/>
            <ac:picMk id="4" creationId="{B831F8FE-1A39-0532-3925-FA03552F0237}"/>
          </ac:picMkLst>
        </pc:picChg>
        <pc:picChg chg="add mod">
          <ac:chgData name="Trần Thị Ngọc Ánh" userId="f784e393-8cc2-4e2e-9052-346aa3cbf5ea" providerId="ADAL" clId="{84A834B7-DBB1-41FB-8A7E-E4A3EAB6F735}" dt="2023-12-10T14:54:11.255" v="5521" actId="1076"/>
          <ac:picMkLst>
            <pc:docMk/>
            <pc:sldMk cId="1623379934" sldId="379"/>
            <ac:picMk id="5" creationId="{3229F80B-AD9F-BF14-6BD3-083487BEFF30}"/>
          </ac:picMkLst>
        </pc:picChg>
      </pc:sldChg>
      <pc:sldChg chg="modSp mod">
        <pc:chgData name="Trần Thị Ngọc Ánh" userId="f784e393-8cc2-4e2e-9052-346aa3cbf5ea" providerId="ADAL" clId="{84A834B7-DBB1-41FB-8A7E-E4A3EAB6F735}" dt="2023-12-10T15:15:01.176" v="5709" actId="1076"/>
        <pc:sldMkLst>
          <pc:docMk/>
          <pc:sldMk cId="3109147232" sldId="380"/>
        </pc:sldMkLst>
        <pc:picChg chg="mod">
          <ac:chgData name="Trần Thị Ngọc Ánh" userId="f784e393-8cc2-4e2e-9052-346aa3cbf5ea" providerId="ADAL" clId="{84A834B7-DBB1-41FB-8A7E-E4A3EAB6F735}" dt="2023-12-10T15:15:01.176" v="5709" actId="1076"/>
          <ac:picMkLst>
            <pc:docMk/>
            <pc:sldMk cId="3109147232" sldId="380"/>
            <ac:picMk id="4" creationId="{297D0176-517F-92DF-3CF4-B84DE2BA16E9}"/>
          </ac:picMkLst>
        </pc:picChg>
      </pc:sldChg>
      <pc:sldChg chg="modSp mod">
        <pc:chgData name="Trần Thị Ngọc Ánh" userId="f784e393-8cc2-4e2e-9052-346aa3cbf5ea" providerId="ADAL" clId="{84A834B7-DBB1-41FB-8A7E-E4A3EAB6F735}" dt="2023-12-10T15:24:05.137" v="5779" actId="1076"/>
        <pc:sldMkLst>
          <pc:docMk/>
          <pc:sldMk cId="1564766216" sldId="381"/>
        </pc:sldMkLst>
        <pc:picChg chg="mod">
          <ac:chgData name="Trần Thị Ngọc Ánh" userId="f784e393-8cc2-4e2e-9052-346aa3cbf5ea" providerId="ADAL" clId="{84A834B7-DBB1-41FB-8A7E-E4A3EAB6F735}" dt="2023-12-10T15:24:05.137" v="5779" actId="1076"/>
          <ac:picMkLst>
            <pc:docMk/>
            <pc:sldMk cId="1564766216" sldId="381"/>
            <ac:picMk id="4" creationId="{FF5729CA-7847-3BD2-7366-66D96C70DDEA}"/>
          </ac:picMkLst>
        </pc:picChg>
      </pc:sldChg>
      <pc:sldChg chg="modSp del mod">
        <pc:chgData name="Trần Thị Ngọc Ánh" userId="f784e393-8cc2-4e2e-9052-346aa3cbf5ea" providerId="ADAL" clId="{84A834B7-DBB1-41FB-8A7E-E4A3EAB6F735}" dt="2023-12-10T15:17:43.150" v="5732" actId="47"/>
        <pc:sldMkLst>
          <pc:docMk/>
          <pc:sldMk cId="2685987517" sldId="382"/>
        </pc:sldMkLst>
        <pc:spChg chg="mod">
          <ac:chgData name="Trần Thị Ngọc Ánh" userId="f784e393-8cc2-4e2e-9052-346aa3cbf5ea" providerId="ADAL" clId="{84A834B7-DBB1-41FB-8A7E-E4A3EAB6F735}" dt="2023-12-10T15:16:17.538" v="5715" actId="20577"/>
          <ac:spMkLst>
            <pc:docMk/>
            <pc:sldMk cId="2685987517" sldId="382"/>
            <ac:spMk id="1899" creationId="{00000000-0000-0000-0000-000000000000}"/>
          </ac:spMkLst>
        </pc:spChg>
      </pc:sldChg>
      <pc:sldChg chg="addSp delSp modSp mod">
        <pc:chgData name="Trần Thị Ngọc Ánh" userId="f784e393-8cc2-4e2e-9052-346aa3cbf5ea" providerId="ADAL" clId="{84A834B7-DBB1-41FB-8A7E-E4A3EAB6F735}" dt="2023-12-10T15:19:38.040" v="5748" actId="20577"/>
        <pc:sldMkLst>
          <pc:docMk/>
          <pc:sldMk cId="1832731269" sldId="383"/>
        </pc:sldMkLst>
        <pc:spChg chg="del">
          <ac:chgData name="Trần Thị Ngọc Ánh" userId="f784e393-8cc2-4e2e-9052-346aa3cbf5ea" providerId="ADAL" clId="{84A834B7-DBB1-41FB-8A7E-E4A3EAB6F735}" dt="2023-12-10T15:18:47.742" v="5734" actId="478"/>
          <ac:spMkLst>
            <pc:docMk/>
            <pc:sldMk cId="1832731269" sldId="383"/>
            <ac:spMk id="5" creationId="{FE0B7DB8-4B59-2278-F1B2-BD6743C7693C}"/>
          </ac:spMkLst>
        </pc:spChg>
        <pc:spChg chg="add del mod">
          <ac:chgData name="Trần Thị Ngọc Ánh" userId="f784e393-8cc2-4e2e-9052-346aa3cbf5ea" providerId="ADAL" clId="{84A834B7-DBB1-41FB-8A7E-E4A3EAB6F735}" dt="2023-12-10T15:18:50.444" v="5735" actId="478"/>
          <ac:spMkLst>
            <pc:docMk/>
            <pc:sldMk cId="1832731269" sldId="383"/>
            <ac:spMk id="6" creationId="{22EDE17B-5B63-F775-D406-9DF1F1749876}"/>
          </ac:spMkLst>
        </pc:spChg>
        <pc:spChg chg="add mod">
          <ac:chgData name="Trần Thị Ngọc Ánh" userId="f784e393-8cc2-4e2e-9052-346aa3cbf5ea" providerId="ADAL" clId="{84A834B7-DBB1-41FB-8A7E-E4A3EAB6F735}" dt="2023-12-10T15:19:38.040" v="5748" actId="20577"/>
          <ac:spMkLst>
            <pc:docMk/>
            <pc:sldMk cId="1832731269" sldId="383"/>
            <ac:spMk id="7" creationId="{A7C99F9A-78E0-3E6B-ECF6-3EBEB5765FDA}"/>
          </ac:spMkLst>
        </pc:spChg>
      </pc:sldChg>
      <pc:sldChg chg="del">
        <pc:chgData name="Trần Thị Ngọc Ánh" userId="f784e393-8cc2-4e2e-9052-346aa3cbf5ea" providerId="ADAL" clId="{84A834B7-DBB1-41FB-8A7E-E4A3EAB6F735}" dt="2023-12-10T15:21:53.567" v="5763" actId="47"/>
        <pc:sldMkLst>
          <pc:docMk/>
          <pc:sldMk cId="76431182" sldId="384"/>
        </pc:sldMkLst>
      </pc:sldChg>
      <pc:sldChg chg="del">
        <pc:chgData name="Trần Thị Ngọc Ánh" userId="f784e393-8cc2-4e2e-9052-346aa3cbf5ea" providerId="ADAL" clId="{84A834B7-DBB1-41FB-8A7E-E4A3EAB6F735}" dt="2023-12-10T15:22:27.217" v="5771" actId="47"/>
        <pc:sldMkLst>
          <pc:docMk/>
          <pc:sldMk cId="2106694165" sldId="385"/>
        </pc:sldMkLst>
      </pc:sldChg>
      <pc:sldChg chg="del">
        <pc:chgData name="Trần Thị Ngọc Ánh" userId="f784e393-8cc2-4e2e-9052-346aa3cbf5ea" providerId="ADAL" clId="{84A834B7-DBB1-41FB-8A7E-E4A3EAB6F735}" dt="2023-12-10T15:22:51.576" v="5778" actId="47"/>
        <pc:sldMkLst>
          <pc:docMk/>
          <pc:sldMk cId="732573819" sldId="386"/>
        </pc:sldMkLst>
      </pc:sldChg>
      <pc:sldChg chg="modSp add mod">
        <pc:chgData name="Trần Thị Ngọc Ánh" userId="f784e393-8cc2-4e2e-9052-346aa3cbf5ea" providerId="ADAL" clId="{84A834B7-DBB1-41FB-8A7E-E4A3EAB6F735}" dt="2023-12-10T14:49:54.159" v="5417" actId="1076"/>
        <pc:sldMkLst>
          <pc:docMk/>
          <pc:sldMk cId="3968449047" sldId="387"/>
        </pc:sldMkLst>
        <pc:graphicFrameChg chg="mod modGraphic">
          <ac:chgData name="Trần Thị Ngọc Ánh" userId="f784e393-8cc2-4e2e-9052-346aa3cbf5ea" providerId="ADAL" clId="{84A834B7-DBB1-41FB-8A7E-E4A3EAB6F735}" dt="2023-12-10T14:49:54.159" v="5417" actId="1076"/>
          <ac:graphicFrameMkLst>
            <pc:docMk/>
            <pc:sldMk cId="3968449047" sldId="387"/>
            <ac:graphicFrameMk id="4" creationId="{A62FD623-1BD7-6504-AA97-CCA0FD9CB9C1}"/>
          </ac:graphicFrameMkLst>
        </pc:graphicFrameChg>
      </pc:sldChg>
      <pc:sldChg chg="modSp add mod">
        <pc:chgData name="Trần Thị Ngọc Ánh" userId="f784e393-8cc2-4e2e-9052-346aa3cbf5ea" providerId="ADAL" clId="{84A834B7-DBB1-41FB-8A7E-E4A3EAB6F735}" dt="2023-12-10T14:51:57.448" v="5489" actId="1076"/>
        <pc:sldMkLst>
          <pc:docMk/>
          <pc:sldMk cId="3603294388" sldId="388"/>
        </pc:sldMkLst>
        <pc:graphicFrameChg chg="mod modGraphic">
          <ac:chgData name="Trần Thị Ngọc Ánh" userId="f784e393-8cc2-4e2e-9052-346aa3cbf5ea" providerId="ADAL" clId="{84A834B7-DBB1-41FB-8A7E-E4A3EAB6F735}" dt="2023-12-10T14:51:57.448" v="5489" actId="1076"/>
          <ac:graphicFrameMkLst>
            <pc:docMk/>
            <pc:sldMk cId="3603294388" sldId="388"/>
            <ac:graphicFrameMk id="4" creationId="{A62FD623-1BD7-6504-AA97-CCA0FD9CB9C1}"/>
          </ac:graphicFrameMkLst>
        </pc:graphicFrameChg>
      </pc:sldChg>
      <pc:sldChg chg="modSp add del mod">
        <pc:chgData name="Trần Thị Ngọc Ánh" userId="f784e393-8cc2-4e2e-9052-346aa3cbf5ea" providerId="ADAL" clId="{84A834B7-DBB1-41FB-8A7E-E4A3EAB6F735}" dt="2023-12-10T15:03:14.402" v="5531" actId="47"/>
        <pc:sldMkLst>
          <pc:docMk/>
          <pc:sldMk cId="1578596256" sldId="389"/>
        </pc:sldMkLst>
        <pc:spChg chg="mod">
          <ac:chgData name="Trần Thị Ngọc Ánh" userId="f784e393-8cc2-4e2e-9052-346aa3cbf5ea" providerId="ADAL" clId="{84A834B7-DBB1-41FB-8A7E-E4A3EAB6F735}" dt="2023-12-10T14:54:43.867" v="5525"/>
          <ac:spMkLst>
            <pc:docMk/>
            <pc:sldMk cId="1578596256" sldId="389"/>
            <ac:spMk id="1899" creationId="{00000000-0000-0000-0000-000000000000}"/>
          </ac:spMkLst>
        </pc:spChg>
      </pc:sldChg>
      <pc:sldChg chg="addSp modSp add mod">
        <pc:chgData name="Trần Thị Ngọc Ánh" userId="f784e393-8cc2-4e2e-9052-346aa3cbf5ea" providerId="ADAL" clId="{84A834B7-DBB1-41FB-8A7E-E4A3EAB6F735}" dt="2023-12-10T15:04:59.592" v="5611" actId="1076"/>
        <pc:sldMkLst>
          <pc:docMk/>
          <pc:sldMk cId="3896893456" sldId="389"/>
        </pc:sldMkLst>
        <pc:spChg chg="mod">
          <ac:chgData name="Trần Thị Ngọc Ánh" userId="f784e393-8cc2-4e2e-9052-346aa3cbf5ea" providerId="ADAL" clId="{84A834B7-DBB1-41FB-8A7E-E4A3EAB6F735}" dt="2023-12-10T15:04:35.621" v="5585" actId="20577"/>
          <ac:spMkLst>
            <pc:docMk/>
            <pc:sldMk cId="3896893456" sldId="389"/>
            <ac:spMk id="1898" creationId="{00000000-0000-0000-0000-000000000000}"/>
          </ac:spMkLst>
        </pc:spChg>
        <pc:spChg chg="mod">
          <ac:chgData name="Trần Thị Ngọc Ánh" userId="f784e393-8cc2-4e2e-9052-346aa3cbf5ea" providerId="ADAL" clId="{84A834B7-DBB1-41FB-8A7E-E4A3EAB6F735}" dt="2023-12-10T15:04:49.408" v="5607"/>
          <ac:spMkLst>
            <pc:docMk/>
            <pc:sldMk cId="3896893456" sldId="389"/>
            <ac:spMk id="1899" creationId="{00000000-0000-0000-0000-000000000000}"/>
          </ac:spMkLst>
        </pc:spChg>
        <pc:picChg chg="add mod">
          <ac:chgData name="Trần Thị Ngọc Ánh" userId="f784e393-8cc2-4e2e-9052-346aa3cbf5ea" providerId="ADAL" clId="{84A834B7-DBB1-41FB-8A7E-E4A3EAB6F735}" dt="2023-12-10T15:04:59.592" v="5611" actId="1076"/>
          <ac:picMkLst>
            <pc:docMk/>
            <pc:sldMk cId="3896893456" sldId="389"/>
            <ac:picMk id="4" creationId="{8CEB02AD-42B2-DF01-2B50-BAAD00F87746}"/>
          </ac:picMkLst>
        </pc:picChg>
      </pc:sldChg>
      <pc:sldChg chg="addSp delSp modSp add mod">
        <pc:chgData name="Trần Thị Ngọc Ánh" userId="f784e393-8cc2-4e2e-9052-346aa3cbf5ea" providerId="ADAL" clId="{84A834B7-DBB1-41FB-8A7E-E4A3EAB6F735}" dt="2023-12-10T15:05:38.816" v="5623" actId="1076"/>
        <pc:sldMkLst>
          <pc:docMk/>
          <pc:sldMk cId="3130048927" sldId="390"/>
        </pc:sldMkLst>
        <pc:spChg chg="mod">
          <ac:chgData name="Trần Thị Ngọc Ánh" userId="f784e393-8cc2-4e2e-9052-346aa3cbf5ea" providerId="ADAL" clId="{84A834B7-DBB1-41FB-8A7E-E4A3EAB6F735}" dt="2023-12-10T15:05:17.553" v="5615"/>
          <ac:spMkLst>
            <pc:docMk/>
            <pc:sldMk cId="3130048927" sldId="390"/>
            <ac:spMk id="1899" creationId="{00000000-0000-0000-0000-000000000000}"/>
          </ac:spMkLst>
        </pc:spChg>
        <pc:picChg chg="del">
          <ac:chgData name="Trần Thị Ngọc Ánh" userId="f784e393-8cc2-4e2e-9052-346aa3cbf5ea" providerId="ADAL" clId="{84A834B7-DBB1-41FB-8A7E-E4A3EAB6F735}" dt="2023-12-10T15:05:21.989" v="5616" actId="478"/>
          <ac:picMkLst>
            <pc:docMk/>
            <pc:sldMk cId="3130048927" sldId="390"/>
            <ac:picMk id="4" creationId="{8CEB02AD-42B2-DF01-2B50-BAAD00F87746}"/>
          </ac:picMkLst>
        </pc:picChg>
        <pc:picChg chg="add mod">
          <ac:chgData name="Trần Thị Ngọc Ánh" userId="f784e393-8cc2-4e2e-9052-346aa3cbf5ea" providerId="ADAL" clId="{84A834B7-DBB1-41FB-8A7E-E4A3EAB6F735}" dt="2023-12-10T15:05:38.816" v="5623" actId="1076"/>
          <ac:picMkLst>
            <pc:docMk/>
            <pc:sldMk cId="3130048927" sldId="390"/>
            <ac:picMk id="5" creationId="{37D9BED4-E7C2-E06F-25B7-24186C315FB6}"/>
          </ac:picMkLst>
        </pc:picChg>
      </pc:sldChg>
      <pc:sldChg chg="addSp delSp modSp add mod">
        <pc:chgData name="Trần Thị Ngọc Ánh" userId="f784e393-8cc2-4e2e-9052-346aa3cbf5ea" providerId="ADAL" clId="{84A834B7-DBB1-41FB-8A7E-E4A3EAB6F735}" dt="2023-12-10T15:06:03.863" v="5632" actId="1076"/>
        <pc:sldMkLst>
          <pc:docMk/>
          <pc:sldMk cId="4127620052" sldId="391"/>
        </pc:sldMkLst>
        <pc:spChg chg="mod">
          <ac:chgData name="Trần Thị Ngọc Ánh" userId="f784e393-8cc2-4e2e-9052-346aa3cbf5ea" providerId="ADAL" clId="{84A834B7-DBB1-41FB-8A7E-E4A3EAB6F735}" dt="2023-12-10T15:05:54.212" v="5627"/>
          <ac:spMkLst>
            <pc:docMk/>
            <pc:sldMk cId="4127620052" sldId="391"/>
            <ac:spMk id="1899" creationId="{00000000-0000-0000-0000-000000000000}"/>
          </ac:spMkLst>
        </pc:spChg>
        <pc:picChg chg="add mod">
          <ac:chgData name="Trần Thị Ngọc Ánh" userId="f784e393-8cc2-4e2e-9052-346aa3cbf5ea" providerId="ADAL" clId="{84A834B7-DBB1-41FB-8A7E-E4A3EAB6F735}" dt="2023-12-10T15:06:03.863" v="5632" actId="1076"/>
          <ac:picMkLst>
            <pc:docMk/>
            <pc:sldMk cId="4127620052" sldId="391"/>
            <ac:picMk id="4" creationId="{F3F2FA15-1983-231F-CDDA-FB9FE3219501}"/>
          </ac:picMkLst>
        </pc:picChg>
        <pc:picChg chg="del">
          <ac:chgData name="Trần Thị Ngọc Ánh" userId="f784e393-8cc2-4e2e-9052-346aa3cbf5ea" providerId="ADAL" clId="{84A834B7-DBB1-41FB-8A7E-E4A3EAB6F735}" dt="2023-12-10T15:05:57.441" v="5628" actId="478"/>
          <ac:picMkLst>
            <pc:docMk/>
            <pc:sldMk cId="4127620052" sldId="391"/>
            <ac:picMk id="5" creationId="{37D9BED4-E7C2-E06F-25B7-24186C315FB6}"/>
          </ac:picMkLst>
        </pc:picChg>
      </pc:sldChg>
      <pc:sldChg chg="addSp delSp modSp add mod">
        <pc:chgData name="Trần Thị Ngọc Ánh" userId="f784e393-8cc2-4e2e-9052-346aa3cbf5ea" providerId="ADAL" clId="{84A834B7-DBB1-41FB-8A7E-E4A3EAB6F735}" dt="2023-12-10T15:06:57.456" v="5645" actId="14100"/>
        <pc:sldMkLst>
          <pc:docMk/>
          <pc:sldMk cId="3431114145" sldId="392"/>
        </pc:sldMkLst>
        <pc:spChg chg="mod">
          <ac:chgData name="Trần Thị Ngọc Ánh" userId="f784e393-8cc2-4e2e-9052-346aa3cbf5ea" providerId="ADAL" clId="{84A834B7-DBB1-41FB-8A7E-E4A3EAB6F735}" dt="2023-12-10T15:06:17.822" v="5636"/>
          <ac:spMkLst>
            <pc:docMk/>
            <pc:sldMk cId="3431114145" sldId="392"/>
            <ac:spMk id="1899" creationId="{00000000-0000-0000-0000-000000000000}"/>
          </ac:spMkLst>
        </pc:spChg>
        <pc:picChg chg="del">
          <ac:chgData name="Trần Thị Ngọc Ánh" userId="f784e393-8cc2-4e2e-9052-346aa3cbf5ea" providerId="ADAL" clId="{84A834B7-DBB1-41FB-8A7E-E4A3EAB6F735}" dt="2023-12-10T15:06:19.207" v="5637" actId="478"/>
          <ac:picMkLst>
            <pc:docMk/>
            <pc:sldMk cId="3431114145" sldId="392"/>
            <ac:picMk id="4" creationId="{F3F2FA15-1983-231F-CDDA-FB9FE3219501}"/>
          </ac:picMkLst>
        </pc:picChg>
        <pc:picChg chg="add mod">
          <ac:chgData name="Trần Thị Ngọc Ánh" userId="f784e393-8cc2-4e2e-9052-346aa3cbf5ea" providerId="ADAL" clId="{84A834B7-DBB1-41FB-8A7E-E4A3EAB6F735}" dt="2023-12-10T15:06:57.456" v="5645" actId="14100"/>
          <ac:picMkLst>
            <pc:docMk/>
            <pc:sldMk cId="3431114145" sldId="392"/>
            <ac:picMk id="5" creationId="{D5835941-F55E-0835-DEE6-CFD116C86970}"/>
          </ac:picMkLst>
        </pc:picChg>
      </pc:sldChg>
      <pc:sldChg chg="addSp delSp modSp add mod">
        <pc:chgData name="Trần Thị Ngọc Ánh" userId="f784e393-8cc2-4e2e-9052-346aa3cbf5ea" providerId="ADAL" clId="{84A834B7-DBB1-41FB-8A7E-E4A3EAB6F735}" dt="2023-12-10T15:07:17.576" v="5654" actId="1076"/>
        <pc:sldMkLst>
          <pc:docMk/>
          <pc:sldMk cId="910805636" sldId="393"/>
        </pc:sldMkLst>
        <pc:spChg chg="mod">
          <ac:chgData name="Trần Thị Ngọc Ánh" userId="f784e393-8cc2-4e2e-9052-346aa3cbf5ea" providerId="ADAL" clId="{84A834B7-DBB1-41FB-8A7E-E4A3EAB6F735}" dt="2023-12-10T15:07:08.822" v="5649"/>
          <ac:spMkLst>
            <pc:docMk/>
            <pc:sldMk cId="910805636" sldId="393"/>
            <ac:spMk id="1899" creationId="{00000000-0000-0000-0000-000000000000}"/>
          </ac:spMkLst>
        </pc:spChg>
        <pc:picChg chg="add mod">
          <ac:chgData name="Trần Thị Ngọc Ánh" userId="f784e393-8cc2-4e2e-9052-346aa3cbf5ea" providerId="ADAL" clId="{84A834B7-DBB1-41FB-8A7E-E4A3EAB6F735}" dt="2023-12-10T15:07:17.576" v="5654" actId="1076"/>
          <ac:picMkLst>
            <pc:docMk/>
            <pc:sldMk cId="910805636" sldId="393"/>
            <ac:picMk id="4" creationId="{CCB7138B-6AFE-7289-B3DE-212A817351CF}"/>
          </ac:picMkLst>
        </pc:picChg>
        <pc:picChg chg="del">
          <ac:chgData name="Trần Thị Ngọc Ánh" userId="f784e393-8cc2-4e2e-9052-346aa3cbf5ea" providerId="ADAL" clId="{84A834B7-DBB1-41FB-8A7E-E4A3EAB6F735}" dt="2023-12-10T15:07:10.058" v="5650" actId="478"/>
          <ac:picMkLst>
            <pc:docMk/>
            <pc:sldMk cId="910805636" sldId="393"/>
            <ac:picMk id="5" creationId="{D5835941-F55E-0835-DEE6-CFD116C86970}"/>
          </ac:picMkLst>
        </pc:picChg>
      </pc:sldChg>
      <pc:sldChg chg="addSp delSp modSp add mod">
        <pc:chgData name="Trần Thị Ngọc Ánh" userId="f784e393-8cc2-4e2e-9052-346aa3cbf5ea" providerId="ADAL" clId="{84A834B7-DBB1-41FB-8A7E-E4A3EAB6F735}" dt="2023-12-10T15:07:45.015" v="5664" actId="1076"/>
        <pc:sldMkLst>
          <pc:docMk/>
          <pc:sldMk cId="2309599219" sldId="394"/>
        </pc:sldMkLst>
        <pc:spChg chg="mod">
          <ac:chgData name="Trần Thị Ngọc Ánh" userId="f784e393-8cc2-4e2e-9052-346aa3cbf5ea" providerId="ADAL" clId="{84A834B7-DBB1-41FB-8A7E-E4A3EAB6F735}" dt="2023-12-10T15:07:32.052" v="5658"/>
          <ac:spMkLst>
            <pc:docMk/>
            <pc:sldMk cId="2309599219" sldId="394"/>
            <ac:spMk id="1899" creationId="{00000000-0000-0000-0000-000000000000}"/>
          </ac:spMkLst>
        </pc:spChg>
        <pc:picChg chg="del">
          <ac:chgData name="Trần Thị Ngọc Ánh" userId="f784e393-8cc2-4e2e-9052-346aa3cbf5ea" providerId="ADAL" clId="{84A834B7-DBB1-41FB-8A7E-E4A3EAB6F735}" dt="2023-12-10T15:07:33.554" v="5659" actId="478"/>
          <ac:picMkLst>
            <pc:docMk/>
            <pc:sldMk cId="2309599219" sldId="394"/>
            <ac:picMk id="4" creationId="{CCB7138B-6AFE-7289-B3DE-212A817351CF}"/>
          </ac:picMkLst>
        </pc:picChg>
        <pc:picChg chg="add mod">
          <ac:chgData name="Trần Thị Ngọc Ánh" userId="f784e393-8cc2-4e2e-9052-346aa3cbf5ea" providerId="ADAL" clId="{84A834B7-DBB1-41FB-8A7E-E4A3EAB6F735}" dt="2023-12-10T15:07:45.015" v="5664" actId="1076"/>
          <ac:picMkLst>
            <pc:docMk/>
            <pc:sldMk cId="2309599219" sldId="394"/>
            <ac:picMk id="5" creationId="{BFB38719-EBBC-6795-CE4F-8C68A2F74D03}"/>
          </ac:picMkLst>
        </pc:picChg>
      </pc:sldChg>
      <pc:sldChg chg="addSp delSp modSp add mod">
        <pc:chgData name="Trần Thị Ngọc Ánh" userId="f784e393-8cc2-4e2e-9052-346aa3cbf5ea" providerId="ADAL" clId="{84A834B7-DBB1-41FB-8A7E-E4A3EAB6F735}" dt="2023-12-10T15:08:10.352" v="5672" actId="1076"/>
        <pc:sldMkLst>
          <pc:docMk/>
          <pc:sldMk cId="3750219333" sldId="395"/>
        </pc:sldMkLst>
        <pc:spChg chg="mod">
          <ac:chgData name="Trần Thị Ngọc Ánh" userId="f784e393-8cc2-4e2e-9052-346aa3cbf5ea" providerId="ADAL" clId="{84A834B7-DBB1-41FB-8A7E-E4A3EAB6F735}" dt="2023-12-10T15:07:56.478" v="5668"/>
          <ac:spMkLst>
            <pc:docMk/>
            <pc:sldMk cId="3750219333" sldId="395"/>
            <ac:spMk id="1899" creationId="{00000000-0000-0000-0000-000000000000}"/>
          </ac:spMkLst>
        </pc:spChg>
        <pc:picChg chg="add mod">
          <ac:chgData name="Trần Thị Ngọc Ánh" userId="f784e393-8cc2-4e2e-9052-346aa3cbf5ea" providerId="ADAL" clId="{84A834B7-DBB1-41FB-8A7E-E4A3EAB6F735}" dt="2023-12-10T15:08:10.352" v="5672" actId="1076"/>
          <ac:picMkLst>
            <pc:docMk/>
            <pc:sldMk cId="3750219333" sldId="395"/>
            <ac:picMk id="4" creationId="{0E9C2397-5D91-689E-4B10-C093D609E259}"/>
          </ac:picMkLst>
        </pc:picChg>
        <pc:picChg chg="del">
          <ac:chgData name="Trần Thị Ngọc Ánh" userId="f784e393-8cc2-4e2e-9052-346aa3cbf5ea" providerId="ADAL" clId="{84A834B7-DBB1-41FB-8A7E-E4A3EAB6F735}" dt="2023-12-10T15:07:57.551" v="5669" actId="478"/>
          <ac:picMkLst>
            <pc:docMk/>
            <pc:sldMk cId="3750219333" sldId="395"/>
            <ac:picMk id="5" creationId="{BFB38719-EBBC-6795-CE4F-8C68A2F74D03}"/>
          </ac:picMkLst>
        </pc:picChg>
      </pc:sldChg>
      <pc:sldChg chg="addSp delSp modSp add mod">
        <pc:chgData name="Trần Thị Ngọc Ánh" userId="f784e393-8cc2-4e2e-9052-346aa3cbf5ea" providerId="ADAL" clId="{84A834B7-DBB1-41FB-8A7E-E4A3EAB6F735}" dt="2023-12-10T15:08:57.264" v="5686" actId="1076"/>
        <pc:sldMkLst>
          <pc:docMk/>
          <pc:sldMk cId="692673562" sldId="396"/>
        </pc:sldMkLst>
        <pc:spChg chg="mod">
          <ac:chgData name="Trần Thị Ngọc Ánh" userId="f784e393-8cc2-4e2e-9052-346aa3cbf5ea" providerId="ADAL" clId="{84A834B7-DBB1-41FB-8A7E-E4A3EAB6F735}" dt="2023-12-10T15:08:22.062" v="5676"/>
          <ac:spMkLst>
            <pc:docMk/>
            <pc:sldMk cId="692673562" sldId="396"/>
            <ac:spMk id="1899" creationId="{00000000-0000-0000-0000-000000000000}"/>
          </ac:spMkLst>
        </pc:spChg>
        <pc:picChg chg="del">
          <ac:chgData name="Trần Thị Ngọc Ánh" userId="f784e393-8cc2-4e2e-9052-346aa3cbf5ea" providerId="ADAL" clId="{84A834B7-DBB1-41FB-8A7E-E4A3EAB6F735}" dt="2023-12-10T15:08:23.272" v="5677" actId="478"/>
          <ac:picMkLst>
            <pc:docMk/>
            <pc:sldMk cId="692673562" sldId="396"/>
            <ac:picMk id="4" creationId="{0E9C2397-5D91-689E-4B10-C093D609E259}"/>
          </ac:picMkLst>
        </pc:picChg>
        <pc:picChg chg="add mod">
          <ac:chgData name="Trần Thị Ngọc Ánh" userId="f784e393-8cc2-4e2e-9052-346aa3cbf5ea" providerId="ADAL" clId="{84A834B7-DBB1-41FB-8A7E-E4A3EAB6F735}" dt="2023-12-10T15:08:57.264" v="5686" actId="1076"/>
          <ac:picMkLst>
            <pc:docMk/>
            <pc:sldMk cId="692673562" sldId="396"/>
            <ac:picMk id="5" creationId="{F52845E6-9EAD-DA41-8C53-85D54436E017}"/>
          </ac:picMkLst>
        </pc:picChg>
      </pc:sldChg>
      <pc:sldChg chg="addSp delSp modSp add mod">
        <pc:chgData name="Trần Thị Ngọc Ánh" userId="f784e393-8cc2-4e2e-9052-346aa3cbf5ea" providerId="ADAL" clId="{84A834B7-DBB1-41FB-8A7E-E4A3EAB6F735}" dt="2023-12-10T15:13:47.368" v="5697" actId="14100"/>
        <pc:sldMkLst>
          <pc:docMk/>
          <pc:sldMk cId="4020942248" sldId="397"/>
        </pc:sldMkLst>
        <pc:spChg chg="mod">
          <ac:chgData name="Trần Thị Ngọc Ánh" userId="f784e393-8cc2-4e2e-9052-346aa3cbf5ea" providerId="ADAL" clId="{84A834B7-DBB1-41FB-8A7E-E4A3EAB6F735}" dt="2023-12-10T15:13:29.653" v="5690"/>
          <ac:spMkLst>
            <pc:docMk/>
            <pc:sldMk cId="4020942248" sldId="397"/>
            <ac:spMk id="1899" creationId="{00000000-0000-0000-0000-000000000000}"/>
          </ac:spMkLst>
        </pc:spChg>
        <pc:picChg chg="add mod">
          <ac:chgData name="Trần Thị Ngọc Ánh" userId="f784e393-8cc2-4e2e-9052-346aa3cbf5ea" providerId="ADAL" clId="{84A834B7-DBB1-41FB-8A7E-E4A3EAB6F735}" dt="2023-12-10T15:13:47.368" v="5697" actId="14100"/>
          <ac:picMkLst>
            <pc:docMk/>
            <pc:sldMk cId="4020942248" sldId="397"/>
            <ac:picMk id="4" creationId="{A268DBEB-5AC7-5200-5CF4-6D92983678A9}"/>
          </ac:picMkLst>
        </pc:picChg>
        <pc:picChg chg="del">
          <ac:chgData name="Trần Thị Ngọc Ánh" userId="f784e393-8cc2-4e2e-9052-346aa3cbf5ea" providerId="ADAL" clId="{84A834B7-DBB1-41FB-8A7E-E4A3EAB6F735}" dt="2023-12-10T15:13:31.059" v="5691" actId="478"/>
          <ac:picMkLst>
            <pc:docMk/>
            <pc:sldMk cId="4020942248" sldId="397"/>
            <ac:picMk id="5" creationId="{F52845E6-9EAD-DA41-8C53-85D54436E017}"/>
          </ac:picMkLst>
        </pc:picChg>
      </pc:sldChg>
      <pc:sldChg chg="addSp delSp modSp add mod">
        <pc:chgData name="Trần Thị Ngọc Ánh" userId="f784e393-8cc2-4e2e-9052-346aa3cbf5ea" providerId="ADAL" clId="{84A834B7-DBB1-41FB-8A7E-E4A3EAB6F735}" dt="2023-12-10T15:14:15.041" v="5707" actId="1076"/>
        <pc:sldMkLst>
          <pc:docMk/>
          <pc:sldMk cId="3003050423" sldId="398"/>
        </pc:sldMkLst>
        <pc:spChg chg="mod">
          <ac:chgData name="Trần Thị Ngọc Ánh" userId="f784e393-8cc2-4e2e-9052-346aa3cbf5ea" providerId="ADAL" clId="{84A834B7-DBB1-41FB-8A7E-E4A3EAB6F735}" dt="2023-12-10T15:13:58.831" v="5701"/>
          <ac:spMkLst>
            <pc:docMk/>
            <pc:sldMk cId="3003050423" sldId="398"/>
            <ac:spMk id="1899" creationId="{00000000-0000-0000-0000-000000000000}"/>
          </ac:spMkLst>
        </pc:spChg>
        <pc:picChg chg="del">
          <ac:chgData name="Trần Thị Ngọc Ánh" userId="f784e393-8cc2-4e2e-9052-346aa3cbf5ea" providerId="ADAL" clId="{84A834B7-DBB1-41FB-8A7E-E4A3EAB6F735}" dt="2023-12-10T15:13:59.856" v="5702" actId="478"/>
          <ac:picMkLst>
            <pc:docMk/>
            <pc:sldMk cId="3003050423" sldId="398"/>
            <ac:picMk id="4" creationId="{A268DBEB-5AC7-5200-5CF4-6D92983678A9}"/>
          </ac:picMkLst>
        </pc:picChg>
        <pc:picChg chg="add mod">
          <ac:chgData name="Trần Thị Ngọc Ánh" userId="f784e393-8cc2-4e2e-9052-346aa3cbf5ea" providerId="ADAL" clId="{84A834B7-DBB1-41FB-8A7E-E4A3EAB6F735}" dt="2023-12-10T15:14:15.041" v="5707" actId="1076"/>
          <ac:picMkLst>
            <pc:docMk/>
            <pc:sldMk cId="3003050423" sldId="398"/>
            <ac:picMk id="5" creationId="{9A03FD53-6584-A33F-EC05-069944CFF923}"/>
          </ac:picMkLst>
        </pc:picChg>
      </pc:sldChg>
      <pc:sldChg chg="add del">
        <pc:chgData name="Trần Thị Ngọc Ánh" userId="f784e393-8cc2-4e2e-9052-346aa3cbf5ea" providerId="ADAL" clId="{84A834B7-DBB1-41FB-8A7E-E4A3EAB6F735}" dt="2023-12-10T15:16:48.981" v="5721" actId="47"/>
        <pc:sldMkLst>
          <pc:docMk/>
          <pc:sldMk cId="2045654521" sldId="399"/>
        </pc:sldMkLst>
      </pc:sldChg>
      <pc:sldChg chg="addSp delSp modSp add mod">
        <pc:chgData name="Trần Thị Ngọc Ánh" userId="f784e393-8cc2-4e2e-9052-346aa3cbf5ea" providerId="ADAL" clId="{84A834B7-DBB1-41FB-8A7E-E4A3EAB6F735}" dt="2023-12-10T15:17:35.249" v="5731"/>
        <pc:sldMkLst>
          <pc:docMk/>
          <pc:sldMk cId="4250349753" sldId="400"/>
        </pc:sldMkLst>
        <pc:spChg chg="add del mod">
          <ac:chgData name="Trần Thị Ngọc Ánh" userId="f784e393-8cc2-4e2e-9052-346aa3cbf5ea" providerId="ADAL" clId="{84A834B7-DBB1-41FB-8A7E-E4A3EAB6F735}" dt="2023-12-10T15:16:46.055" v="5719" actId="478"/>
          <ac:spMkLst>
            <pc:docMk/>
            <pc:sldMk cId="4250349753" sldId="400"/>
            <ac:spMk id="5" creationId="{450D900E-3267-4712-646F-D35A30154663}"/>
          </ac:spMkLst>
        </pc:spChg>
        <pc:spChg chg="add mod">
          <ac:chgData name="Trần Thị Ngọc Ánh" userId="f784e393-8cc2-4e2e-9052-346aa3cbf5ea" providerId="ADAL" clId="{84A834B7-DBB1-41FB-8A7E-E4A3EAB6F735}" dt="2023-12-10T15:17:35.249" v="5731"/>
          <ac:spMkLst>
            <pc:docMk/>
            <pc:sldMk cId="4250349753" sldId="400"/>
            <ac:spMk id="6" creationId="{9F6D2991-9466-86C3-2B50-F5CC15517062}"/>
          </ac:spMkLst>
        </pc:spChg>
        <pc:spChg chg="del">
          <ac:chgData name="Trần Thị Ngọc Ánh" userId="f784e393-8cc2-4e2e-9052-346aa3cbf5ea" providerId="ADAL" clId="{84A834B7-DBB1-41FB-8A7E-E4A3EAB6F735}" dt="2023-12-10T15:16:43.416" v="5718" actId="478"/>
          <ac:spMkLst>
            <pc:docMk/>
            <pc:sldMk cId="4250349753" sldId="400"/>
            <ac:spMk id="1899" creationId="{00000000-0000-0000-0000-000000000000}"/>
          </ac:spMkLst>
        </pc:spChg>
      </pc:sldChg>
      <pc:sldChg chg="modSp add mod">
        <pc:chgData name="Trần Thị Ngọc Ánh" userId="f784e393-8cc2-4e2e-9052-346aa3cbf5ea" providerId="ADAL" clId="{84A834B7-DBB1-41FB-8A7E-E4A3EAB6F735}" dt="2023-12-10T15:21:49.407" v="5762"/>
        <pc:sldMkLst>
          <pc:docMk/>
          <pc:sldMk cId="351853605" sldId="401"/>
        </pc:sldMkLst>
        <pc:spChg chg="mod">
          <ac:chgData name="Trần Thị Ngọc Ánh" userId="f784e393-8cc2-4e2e-9052-346aa3cbf5ea" providerId="ADAL" clId="{84A834B7-DBB1-41FB-8A7E-E4A3EAB6F735}" dt="2023-12-10T15:21:49.407" v="5762"/>
          <ac:spMkLst>
            <pc:docMk/>
            <pc:sldMk cId="351853605" sldId="401"/>
            <ac:spMk id="7" creationId="{A7C99F9A-78E0-3E6B-ECF6-3EBEB5765FDA}"/>
          </ac:spMkLst>
        </pc:spChg>
      </pc:sldChg>
      <pc:sldChg chg="add del">
        <pc:chgData name="Trần Thị Ngọc Ánh" userId="f784e393-8cc2-4e2e-9052-346aa3cbf5ea" providerId="ADAL" clId="{84A834B7-DBB1-41FB-8A7E-E4A3EAB6F735}" dt="2023-12-10T15:19:40.458" v="5749" actId="47"/>
        <pc:sldMkLst>
          <pc:docMk/>
          <pc:sldMk cId="1466737850" sldId="401"/>
        </pc:sldMkLst>
      </pc:sldChg>
      <pc:sldChg chg="addSp modSp add mod">
        <pc:chgData name="Trần Thị Ngọc Ánh" userId="f784e393-8cc2-4e2e-9052-346aa3cbf5ea" providerId="ADAL" clId="{84A834B7-DBB1-41FB-8A7E-E4A3EAB6F735}" dt="2023-12-10T15:22:24.078" v="5770"/>
        <pc:sldMkLst>
          <pc:docMk/>
          <pc:sldMk cId="2814338553" sldId="402"/>
        </pc:sldMkLst>
        <pc:spChg chg="mod">
          <ac:chgData name="Trần Thị Ngọc Ánh" userId="f784e393-8cc2-4e2e-9052-346aa3cbf5ea" providerId="ADAL" clId="{84A834B7-DBB1-41FB-8A7E-E4A3EAB6F735}" dt="2023-12-10T15:22:19.566" v="5769" actId="20577"/>
          <ac:spMkLst>
            <pc:docMk/>
            <pc:sldMk cId="2814338553" sldId="402"/>
            <ac:spMk id="7" creationId="{A7C99F9A-78E0-3E6B-ECF6-3EBEB5765FDA}"/>
          </ac:spMkLst>
        </pc:spChg>
        <pc:picChg chg="add mod">
          <ac:chgData name="Trần Thị Ngọc Ánh" userId="f784e393-8cc2-4e2e-9052-346aa3cbf5ea" providerId="ADAL" clId="{84A834B7-DBB1-41FB-8A7E-E4A3EAB6F735}" dt="2023-12-10T15:22:24.078" v="5770"/>
          <ac:picMkLst>
            <pc:docMk/>
            <pc:sldMk cId="2814338553" sldId="402"/>
            <ac:picMk id="4" creationId="{1DF3D6B0-CB9D-5166-C165-0EA5CCA0CF61}"/>
          </ac:picMkLst>
        </pc:picChg>
      </pc:sldChg>
      <pc:sldChg chg="addSp delSp modSp add mod">
        <pc:chgData name="Trần Thị Ngọc Ánh" userId="f784e393-8cc2-4e2e-9052-346aa3cbf5ea" providerId="ADAL" clId="{84A834B7-DBB1-41FB-8A7E-E4A3EAB6F735}" dt="2023-12-10T15:22:49.240" v="5777" actId="1076"/>
        <pc:sldMkLst>
          <pc:docMk/>
          <pc:sldMk cId="2068149942" sldId="403"/>
        </pc:sldMkLst>
        <pc:spChg chg="del">
          <ac:chgData name="Trần Thị Ngọc Ánh" userId="f784e393-8cc2-4e2e-9052-346aa3cbf5ea" providerId="ADAL" clId="{84A834B7-DBB1-41FB-8A7E-E4A3EAB6F735}" dt="2023-12-10T15:22:44.472" v="5775" actId="478"/>
          <ac:spMkLst>
            <pc:docMk/>
            <pc:sldMk cId="2068149942" sldId="403"/>
            <ac:spMk id="7" creationId="{A7C99F9A-78E0-3E6B-ECF6-3EBEB5765FDA}"/>
          </ac:spMkLst>
        </pc:spChg>
        <pc:spChg chg="add del mod">
          <ac:chgData name="Trần Thị Ngọc Ánh" userId="f784e393-8cc2-4e2e-9052-346aa3cbf5ea" providerId="ADAL" clId="{84A834B7-DBB1-41FB-8A7E-E4A3EAB6F735}" dt="2023-12-10T15:22:47.355" v="5776" actId="478"/>
          <ac:spMkLst>
            <pc:docMk/>
            <pc:sldMk cId="2068149942" sldId="403"/>
            <ac:spMk id="8" creationId="{5D2C33AE-FBE0-FF39-5B7D-E76067B9C804}"/>
          </ac:spMkLst>
        </pc:spChg>
        <pc:picChg chg="del">
          <ac:chgData name="Trần Thị Ngọc Ánh" userId="f784e393-8cc2-4e2e-9052-346aa3cbf5ea" providerId="ADAL" clId="{84A834B7-DBB1-41FB-8A7E-E4A3EAB6F735}" dt="2023-12-10T15:22:41.343" v="5773" actId="478"/>
          <ac:picMkLst>
            <pc:docMk/>
            <pc:sldMk cId="2068149942" sldId="403"/>
            <ac:picMk id="4" creationId="{1DF3D6B0-CB9D-5166-C165-0EA5CCA0CF61}"/>
          </ac:picMkLst>
        </pc:picChg>
        <pc:picChg chg="add mod">
          <ac:chgData name="Trần Thị Ngọc Ánh" userId="f784e393-8cc2-4e2e-9052-346aa3cbf5ea" providerId="ADAL" clId="{84A834B7-DBB1-41FB-8A7E-E4A3EAB6F735}" dt="2023-12-10T15:22:49.240" v="5777" actId="1076"/>
          <ac:picMkLst>
            <pc:docMk/>
            <pc:sldMk cId="2068149942" sldId="403"/>
            <ac:picMk id="5" creationId="{32DA6FBF-CDA1-29A8-8303-E60B4B1BFEB0}"/>
          </ac:picMkLst>
        </pc:picChg>
      </pc:sldChg>
      <pc:sldMasterChg chg="delSldLayout modSldLayout">
        <pc:chgData name="Trần Thị Ngọc Ánh" userId="f784e393-8cc2-4e2e-9052-346aa3cbf5ea" providerId="ADAL" clId="{84A834B7-DBB1-41FB-8A7E-E4A3EAB6F735}" dt="2023-12-08T16:49:45.188" v="2114" actId="47"/>
        <pc:sldMasterMkLst>
          <pc:docMk/>
          <pc:sldMasterMk cId="0" sldId="2147483681"/>
        </pc:sldMasterMkLst>
        <pc:sldLayoutChg chg="addSp delSp modSp">
          <pc:chgData name="Trần Thị Ngọc Ánh" userId="f784e393-8cc2-4e2e-9052-346aa3cbf5ea" providerId="ADAL" clId="{84A834B7-DBB1-41FB-8A7E-E4A3EAB6F735}" dt="2023-12-08T16:37:49.862" v="2043"/>
          <pc:sldLayoutMkLst>
            <pc:docMk/>
            <pc:sldMasterMk cId="0" sldId="2147483681"/>
            <pc:sldLayoutMk cId="0" sldId="2147483648"/>
          </pc:sldLayoutMkLst>
          <pc:spChg chg="add del mod">
            <ac:chgData name="Trần Thị Ngọc Ánh" userId="f784e393-8cc2-4e2e-9052-346aa3cbf5ea" providerId="ADAL" clId="{84A834B7-DBB1-41FB-8A7E-E4A3EAB6F735}" dt="2023-12-08T16:37:48.466" v="2042"/>
            <ac:spMkLst>
              <pc:docMk/>
              <pc:sldMasterMk cId="0" sldId="2147483681"/>
              <pc:sldLayoutMk cId="0" sldId="2147483648"/>
              <ac:spMk id="2" creationId="{79B4830C-FE9F-390F-3D9B-FD77EBBE4EF1}"/>
            </ac:spMkLst>
          </pc:spChg>
          <pc:spChg chg="add del">
            <ac:chgData name="Trần Thị Ngọc Ánh" userId="f784e393-8cc2-4e2e-9052-346aa3cbf5ea" providerId="ADAL" clId="{84A834B7-DBB1-41FB-8A7E-E4A3EAB6F735}" dt="2023-12-08T16:37:49.862" v="2043"/>
            <ac:spMkLst>
              <pc:docMk/>
              <pc:sldMasterMk cId="0" sldId="2147483681"/>
              <pc:sldLayoutMk cId="0" sldId="2147483648"/>
              <ac:spMk id="65" creationId="{00000000-0000-0000-0000-000000000000}"/>
            </ac:spMkLst>
          </pc:spChg>
        </pc:sldLayoutChg>
        <pc:sldLayoutChg chg="del">
          <pc:chgData name="Trần Thị Ngọc Ánh" userId="f784e393-8cc2-4e2e-9052-346aa3cbf5ea" providerId="ADAL" clId="{84A834B7-DBB1-41FB-8A7E-E4A3EAB6F735}" dt="2023-12-03T16:20:30.392" v="1927" actId="47"/>
          <pc:sldLayoutMkLst>
            <pc:docMk/>
            <pc:sldMasterMk cId="0" sldId="2147483681"/>
            <pc:sldLayoutMk cId="0" sldId="2147483650"/>
          </pc:sldLayoutMkLst>
        </pc:sldLayoutChg>
        <pc:sldLayoutChg chg="del">
          <pc:chgData name="Trần Thị Ngọc Ánh" userId="f784e393-8cc2-4e2e-9052-346aa3cbf5ea" providerId="ADAL" clId="{84A834B7-DBB1-41FB-8A7E-E4A3EAB6F735}" dt="2023-12-03T16:20:34.497" v="1929" actId="47"/>
          <pc:sldLayoutMkLst>
            <pc:docMk/>
            <pc:sldMasterMk cId="0" sldId="2147483681"/>
            <pc:sldLayoutMk cId="0" sldId="2147483651"/>
          </pc:sldLayoutMkLst>
        </pc:sldLayoutChg>
        <pc:sldLayoutChg chg="del">
          <pc:chgData name="Trần Thị Ngọc Ánh" userId="f784e393-8cc2-4e2e-9052-346aa3cbf5ea" providerId="ADAL" clId="{84A834B7-DBB1-41FB-8A7E-E4A3EAB6F735}" dt="2023-12-03T16:21:20.257" v="1959" actId="47"/>
          <pc:sldLayoutMkLst>
            <pc:docMk/>
            <pc:sldMasterMk cId="0" sldId="2147483681"/>
            <pc:sldLayoutMk cId="0" sldId="2147483655"/>
          </pc:sldLayoutMkLst>
        </pc:sldLayoutChg>
        <pc:sldLayoutChg chg="del">
          <pc:chgData name="Trần Thị Ngọc Ánh" userId="f784e393-8cc2-4e2e-9052-346aa3cbf5ea" providerId="ADAL" clId="{84A834B7-DBB1-41FB-8A7E-E4A3EAB6F735}" dt="2023-12-03T16:21:02.567" v="1941" actId="47"/>
          <pc:sldLayoutMkLst>
            <pc:docMk/>
            <pc:sldMasterMk cId="0" sldId="2147483681"/>
            <pc:sldLayoutMk cId="0" sldId="2147483656"/>
          </pc:sldLayoutMkLst>
        </pc:sldLayoutChg>
        <pc:sldLayoutChg chg="del">
          <pc:chgData name="Trần Thị Ngọc Ánh" userId="f784e393-8cc2-4e2e-9052-346aa3cbf5ea" providerId="ADAL" clId="{84A834B7-DBB1-41FB-8A7E-E4A3EAB6F735}" dt="2023-12-03T16:21:07.103" v="1943" actId="47"/>
          <pc:sldLayoutMkLst>
            <pc:docMk/>
            <pc:sldMasterMk cId="0" sldId="2147483681"/>
            <pc:sldLayoutMk cId="0" sldId="2147483657"/>
          </pc:sldLayoutMkLst>
        </pc:sldLayoutChg>
        <pc:sldLayoutChg chg="del">
          <pc:chgData name="Trần Thị Ngọc Ánh" userId="f784e393-8cc2-4e2e-9052-346aa3cbf5ea" providerId="ADAL" clId="{84A834B7-DBB1-41FB-8A7E-E4A3EAB6F735}" dt="2023-12-03T16:21:11.558" v="1949" actId="47"/>
          <pc:sldLayoutMkLst>
            <pc:docMk/>
            <pc:sldMasterMk cId="0" sldId="2147483681"/>
            <pc:sldLayoutMk cId="0" sldId="2147483660"/>
          </pc:sldLayoutMkLst>
        </pc:sldLayoutChg>
        <pc:sldLayoutChg chg="del">
          <pc:chgData name="Trần Thị Ngọc Ánh" userId="f784e393-8cc2-4e2e-9052-346aa3cbf5ea" providerId="ADAL" clId="{84A834B7-DBB1-41FB-8A7E-E4A3EAB6F735}" dt="2023-12-03T16:21:04.189" v="1942" actId="47"/>
          <pc:sldLayoutMkLst>
            <pc:docMk/>
            <pc:sldMasterMk cId="0" sldId="2147483681"/>
            <pc:sldLayoutMk cId="0" sldId="2147483661"/>
          </pc:sldLayoutMkLst>
        </pc:sldLayoutChg>
        <pc:sldLayoutChg chg="del">
          <pc:chgData name="Trần Thị Ngọc Ánh" userId="f784e393-8cc2-4e2e-9052-346aa3cbf5ea" providerId="ADAL" clId="{84A834B7-DBB1-41FB-8A7E-E4A3EAB6F735}" dt="2023-12-03T16:21:09.775" v="1947" actId="47"/>
          <pc:sldLayoutMkLst>
            <pc:docMk/>
            <pc:sldMasterMk cId="0" sldId="2147483681"/>
            <pc:sldLayoutMk cId="0" sldId="2147483662"/>
          </pc:sldLayoutMkLst>
        </pc:sldLayoutChg>
        <pc:sldLayoutChg chg="del">
          <pc:chgData name="Trần Thị Ngọc Ánh" userId="f784e393-8cc2-4e2e-9052-346aa3cbf5ea" providerId="ADAL" clId="{84A834B7-DBB1-41FB-8A7E-E4A3EAB6F735}" dt="2023-12-03T16:21:10.540" v="1948" actId="47"/>
          <pc:sldLayoutMkLst>
            <pc:docMk/>
            <pc:sldMasterMk cId="0" sldId="2147483681"/>
            <pc:sldLayoutMk cId="0" sldId="2147483663"/>
          </pc:sldLayoutMkLst>
        </pc:sldLayoutChg>
        <pc:sldLayoutChg chg="del">
          <pc:chgData name="Trần Thị Ngọc Ánh" userId="f784e393-8cc2-4e2e-9052-346aa3cbf5ea" providerId="ADAL" clId="{84A834B7-DBB1-41FB-8A7E-E4A3EAB6F735}" dt="2023-12-03T16:21:00.133" v="1939" actId="47"/>
          <pc:sldLayoutMkLst>
            <pc:docMk/>
            <pc:sldMasterMk cId="0" sldId="2147483681"/>
            <pc:sldLayoutMk cId="0" sldId="2147483664"/>
          </pc:sldLayoutMkLst>
        </pc:sldLayoutChg>
        <pc:sldLayoutChg chg="del">
          <pc:chgData name="Trần Thị Ngọc Ánh" userId="f784e393-8cc2-4e2e-9052-346aa3cbf5ea" providerId="ADAL" clId="{84A834B7-DBB1-41FB-8A7E-E4A3EAB6F735}" dt="2023-12-03T16:20:58.965" v="1938" actId="47"/>
          <pc:sldLayoutMkLst>
            <pc:docMk/>
            <pc:sldMasterMk cId="0" sldId="2147483681"/>
            <pc:sldLayoutMk cId="0" sldId="2147483665"/>
          </pc:sldLayoutMkLst>
        </pc:sldLayoutChg>
        <pc:sldLayoutChg chg="del">
          <pc:chgData name="Trần Thị Ngọc Ánh" userId="f784e393-8cc2-4e2e-9052-346aa3cbf5ea" providerId="ADAL" clId="{84A834B7-DBB1-41FB-8A7E-E4A3EAB6F735}" dt="2023-12-03T16:20:54.260" v="1936" actId="47"/>
          <pc:sldLayoutMkLst>
            <pc:docMk/>
            <pc:sldMasterMk cId="0" sldId="2147483681"/>
            <pc:sldLayoutMk cId="0" sldId="2147483666"/>
          </pc:sldLayoutMkLst>
        </pc:sldLayoutChg>
        <pc:sldLayoutChg chg="del">
          <pc:chgData name="Trần Thị Ngọc Ánh" userId="f784e393-8cc2-4e2e-9052-346aa3cbf5ea" providerId="ADAL" clId="{84A834B7-DBB1-41FB-8A7E-E4A3EAB6F735}" dt="2023-12-03T16:21:07.208" v="1944" actId="47"/>
          <pc:sldLayoutMkLst>
            <pc:docMk/>
            <pc:sldMasterMk cId="0" sldId="2147483681"/>
            <pc:sldLayoutMk cId="0" sldId="2147483667"/>
          </pc:sldLayoutMkLst>
        </pc:sldLayoutChg>
        <pc:sldLayoutChg chg="del">
          <pc:chgData name="Trần Thị Ngọc Ánh" userId="f784e393-8cc2-4e2e-9052-346aa3cbf5ea" providerId="ADAL" clId="{84A834B7-DBB1-41FB-8A7E-E4A3EAB6F735}" dt="2023-12-03T16:21:13.380" v="1951" actId="47"/>
          <pc:sldLayoutMkLst>
            <pc:docMk/>
            <pc:sldMasterMk cId="0" sldId="2147483681"/>
            <pc:sldLayoutMk cId="0" sldId="2147483668"/>
          </pc:sldLayoutMkLst>
        </pc:sldLayoutChg>
        <pc:sldLayoutChg chg="del">
          <pc:chgData name="Trần Thị Ngọc Ánh" userId="f784e393-8cc2-4e2e-9052-346aa3cbf5ea" providerId="ADAL" clId="{84A834B7-DBB1-41FB-8A7E-E4A3EAB6F735}" dt="2023-12-08T16:49:45.188" v="2114" actId="47"/>
          <pc:sldLayoutMkLst>
            <pc:docMk/>
            <pc:sldMasterMk cId="0" sldId="2147483681"/>
            <pc:sldLayoutMk cId="0" sldId="2147483669"/>
          </pc:sldLayoutMkLst>
        </pc:sldLayoutChg>
        <pc:sldLayoutChg chg="del">
          <pc:chgData name="Trần Thị Ngọc Ánh" userId="f784e393-8cc2-4e2e-9052-346aa3cbf5ea" providerId="ADAL" clId="{84A834B7-DBB1-41FB-8A7E-E4A3EAB6F735}" dt="2023-12-03T16:21:13.824" v="1953" actId="47"/>
          <pc:sldLayoutMkLst>
            <pc:docMk/>
            <pc:sldMasterMk cId="0" sldId="2147483681"/>
            <pc:sldLayoutMk cId="0" sldId="2147483671"/>
          </pc:sldLayoutMkLst>
        </pc:sldLayoutChg>
        <pc:sldLayoutChg chg="del">
          <pc:chgData name="Trần Thị Ngọc Ánh" userId="f784e393-8cc2-4e2e-9052-346aa3cbf5ea" providerId="ADAL" clId="{84A834B7-DBB1-41FB-8A7E-E4A3EAB6F735}" dt="2023-12-03T16:21:14.164" v="1954" actId="47"/>
          <pc:sldLayoutMkLst>
            <pc:docMk/>
            <pc:sldMasterMk cId="0" sldId="2147483681"/>
            <pc:sldLayoutMk cId="0" sldId="2147483672"/>
          </pc:sldLayoutMkLst>
        </pc:sldLayoutChg>
        <pc:sldLayoutChg chg="del">
          <pc:chgData name="Trần Thị Ngọc Ánh" userId="f784e393-8cc2-4e2e-9052-346aa3cbf5ea" providerId="ADAL" clId="{84A834B7-DBB1-41FB-8A7E-E4A3EAB6F735}" dt="2023-12-03T16:21:14.611" v="1955" actId="47"/>
          <pc:sldLayoutMkLst>
            <pc:docMk/>
            <pc:sldMasterMk cId="0" sldId="2147483681"/>
            <pc:sldLayoutMk cId="0" sldId="2147483673"/>
          </pc:sldLayoutMkLst>
        </pc:sldLayoutChg>
        <pc:sldLayoutChg chg="del">
          <pc:chgData name="Trần Thị Ngọc Ánh" userId="f784e393-8cc2-4e2e-9052-346aa3cbf5ea" providerId="ADAL" clId="{84A834B7-DBB1-41FB-8A7E-E4A3EAB6F735}" dt="2023-12-03T16:21:07.806" v="1945" actId="47"/>
          <pc:sldLayoutMkLst>
            <pc:docMk/>
            <pc:sldMasterMk cId="0" sldId="2147483681"/>
            <pc:sldLayoutMk cId="0" sldId="2147483674"/>
          </pc:sldLayoutMkLst>
        </pc:sldLayoutChg>
        <pc:sldLayoutChg chg="del">
          <pc:chgData name="Trần Thị Ngọc Ánh" userId="f784e393-8cc2-4e2e-9052-346aa3cbf5ea" providerId="ADAL" clId="{84A834B7-DBB1-41FB-8A7E-E4A3EAB6F735}" dt="2023-12-03T16:21:01.566" v="1940" actId="47"/>
          <pc:sldLayoutMkLst>
            <pc:docMk/>
            <pc:sldMasterMk cId="0" sldId="2147483681"/>
            <pc:sldLayoutMk cId="0" sldId="2147483675"/>
          </pc:sldLayoutMkLst>
        </pc:sldLayoutChg>
      </pc:sldMasterChg>
      <pc:sldMasterChg chg="del delSldLayout">
        <pc:chgData name="Trần Thị Ngọc Ánh" userId="f784e393-8cc2-4e2e-9052-346aa3cbf5ea" providerId="ADAL" clId="{84A834B7-DBB1-41FB-8A7E-E4A3EAB6F735}" dt="2023-12-03T16:20:30.034" v="1925" actId="47"/>
        <pc:sldMasterMkLst>
          <pc:docMk/>
          <pc:sldMasterMk cId="0" sldId="2147483682"/>
        </pc:sldMasterMkLst>
        <pc:sldLayoutChg chg="del">
          <pc:chgData name="Trần Thị Ngọc Ánh" userId="f784e393-8cc2-4e2e-9052-346aa3cbf5ea" providerId="ADAL" clId="{84A834B7-DBB1-41FB-8A7E-E4A3EAB6F735}" dt="2023-12-03T16:20:27.108" v="1920" actId="47"/>
          <pc:sldLayoutMkLst>
            <pc:docMk/>
            <pc:sldMasterMk cId="0" sldId="2147483682"/>
            <pc:sldLayoutMk cId="0" sldId="2147483679"/>
          </pc:sldLayoutMkLst>
        </pc:sldLayoutChg>
        <pc:sldLayoutChg chg="del">
          <pc:chgData name="Trần Thị Ngọc Ánh" userId="f784e393-8cc2-4e2e-9052-346aa3cbf5ea" providerId="ADAL" clId="{84A834B7-DBB1-41FB-8A7E-E4A3EAB6F735}" dt="2023-12-03T16:20:30.034" v="1925" actId="47"/>
          <pc:sldLayoutMkLst>
            <pc:docMk/>
            <pc:sldMasterMk cId="0" sldId="2147483682"/>
            <pc:sldLayoutMk cId="0" sldId="2147483680"/>
          </pc:sldLayoutMkLst>
        </pc:sldLayoutChg>
      </pc:sldMasterChg>
      <pc:sldMasterChg chg="new del mod addSldLayout delSldLayout">
        <pc:chgData name="Trần Thị Ngọc Ánh" userId="f784e393-8cc2-4e2e-9052-346aa3cbf5ea" providerId="ADAL" clId="{84A834B7-DBB1-41FB-8A7E-E4A3EAB6F735}" dt="2023-12-08T16:39:05.111" v="2046" actId="6938"/>
        <pc:sldMasterMkLst>
          <pc:docMk/>
          <pc:sldMasterMk cId="487459276" sldId="2147483682"/>
        </pc:sldMasterMkLst>
        <pc:sldLayoutChg chg="new del replId">
          <pc:chgData name="Trần Thị Ngọc Ánh" userId="f784e393-8cc2-4e2e-9052-346aa3cbf5ea" providerId="ADAL" clId="{84A834B7-DBB1-41FB-8A7E-E4A3EAB6F735}" dt="2023-12-08T16:39:05.111" v="2046" actId="6938"/>
          <pc:sldLayoutMkLst>
            <pc:docMk/>
            <pc:sldMasterMk cId="487459276" sldId="2147483682"/>
            <pc:sldLayoutMk cId="1254067709" sldId="2147483683"/>
          </pc:sldLayoutMkLst>
        </pc:sldLayoutChg>
        <pc:sldLayoutChg chg="new del replId">
          <pc:chgData name="Trần Thị Ngọc Ánh" userId="f784e393-8cc2-4e2e-9052-346aa3cbf5ea" providerId="ADAL" clId="{84A834B7-DBB1-41FB-8A7E-E4A3EAB6F735}" dt="2023-12-08T16:39:05.111" v="2046" actId="6938"/>
          <pc:sldLayoutMkLst>
            <pc:docMk/>
            <pc:sldMasterMk cId="487459276" sldId="2147483682"/>
            <pc:sldLayoutMk cId="3304464805" sldId="2147483684"/>
          </pc:sldLayoutMkLst>
        </pc:sldLayoutChg>
        <pc:sldLayoutChg chg="new del replId">
          <pc:chgData name="Trần Thị Ngọc Ánh" userId="f784e393-8cc2-4e2e-9052-346aa3cbf5ea" providerId="ADAL" clId="{84A834B7-DBB1-41FB-8A7E-E4A3EAB6F735}" dt="2023-12-08T16:39:05.111" v="2046" actId="6938"/>
          <pc:sldLayoutMkLst>
            <pc:docMk/>
            <pc:sldMasterMk cId="487459276" sldId="2147483682"/>
            <pc:sldLayoutMk cId="3598735970" sldId="2147483685"/>
          </pc:sldLayoutMkLst>
        </pc:sldLayoutChg>
        <pc:sldLayoutChg chg="new del replId">
          <pc:chgData name="Trần Thị Ngọc Ánh" userId="f784e393-8cc2-4e2e-9052-346aa3cbf5ea" providerId="ADAL" clId="{84A834B7-DBB1-41FB-8A7E-E4A3EAB6F735}" dt="2023-12-08T16:39:05.111" v="2046" actId="6938"/>
          <pc:sldLayoutMkLst>
            <pc:docMk/>
            <pc:sldMasterMk cId="487459276" sldId="2147483682"/>
            <pc:sldLayoutMk cId="1996637588" sldId="2147483686"/>
          </pc:sldLayoutMkLst>
        </pc:sldLayoutChg>
        <pc:sldLayoutChg chg="new del replId">
          <pc:chgData name="Trần Thị Ngọc Ánh" userId="f784e393-8cc2-4e2e-9052-346aa3cbf5ea" providerId="ADAL" clId="{84A834B7-DBB1-41FB-8A7E-E4A3EAB6F735}" dt="2023-12-08T16:39:05.111" v="2046" actId="6938"/>
          <pc:sldLayoutMkLst>
            <pc:docMk/>
            <pc:sldMasterMk cId="487459276" sldId="2147483682"/>
            <pc:sldLayoutMk cId="2425237699" sldId="2147483687"/>
          </pc:sldLayoutMkLst>
        </pc:sldLayoutChg>
        <pc:sldLayoutChg chg="new del replId">
          <pc:chgData name="Trần Thị Ngọc Ánh" userId="f784e393-8cc2-4e2e-9052-346aa3cbf5ea" providerId="ADAL" clId="{84A834B7-DBB1-41FB-8A7E-E4A3EAB6F735}" dt="2023-12-08T16:39:05.111" v="2046" actId="6938"/>
          <pc:sldLayoutMkLst>
            <pc:docMk/>
            <pc:sldMasterMk cId="487459276" sldId="2147483682"/>
            <pc:sldLayoutMk cId="3919239060" sldId="2147483688"/>
          </pc:sldLayoutMkLst>
        </pc:sldLayoutChg>
        <pc:sldLayoutChg chg="new del replId">
          <pc:chgData name="Trần Thị Ngọc Ánh" userId="f784e393-8cc2-4e2e-9052-346aa3cbf5ea" providerId="ADAL" clId="{84A834B7-DBB1-41FB-8A7E-E4A3EAB6F735}" dt="2023-12-08T16:39:05.111" v="2046" actId="6938"/>
          <pc:sldLayoutMkLst>
            <pc:docMk/>
            <pc:sldMasterMk cId="487459276" sldId="2147483682"/>
            <pc:sldLayoutMk cId="1258144839" sldId="2147483689"/>
          </pc:sldLayoutMkLst>
        </pc:sldLayoutChg>
        <pc:sldLayoutChg chg="new del replId">
          <pc:chgData name="Trần Thị Ngọc Ánh" userId="f784e393-8cc2-4e2e-9052-346aa3cbf5ea" providerId="ADAL" clId="{84A834B7-DBB1-41FB-8A7E-E4A3EAB6F735}" dt="2023-12-08T16:39:05.111" v="2046" actId="6938"/>
          <pc:sldLayoutMkLst>
            <pc:docMk/>
            <pc:sldMasterMk cId="487459276" sldId="2147483682"/>
            <pc:sldLayoutMk cId="3840029468" sldId="2147483690"/>
          </pc:sldLayoutMkLst>
        </pc:sldLayoutChg>
        <pc:sldLayoutChg chg="new del replId">
          <pc:chgData name="Trần Thị Ngọc Ánh" userId="f784e393-8cc2-4e2e-9052-346aa3cbf5ea" providerId="ADAL" clId="{84A834B7-DBB1-41FB-8A7E-E4A3EAB6F735}" dt="2023-12-08T16:39:05.111" v="2046" actId="6938"/>
          <pc:sldLayoutMkLst>
            <pc:docMk/>
            <pc:sldMasterMk cId="487459276" sldId="2147483682"/>
            <pc:sldLayoutMk cId="2223214433" sldId="2147483691"/>
          </pc:sldLayoutMkLst>
        </pc:sldLayoutChg>
        <pc:sldLayoutChg chg="new del replId">
          <pc:chgData name="Trần Thị Ngọc Ánh" userId="f784e393-8cc2-4e2e-9052-346aa3cbf5ea" providerId="ADAL" clId="{84A834B7-DBB1-41FB-8A7E-E4A3EAB6F735}" dt="2023-12-08T16:39:05.111" v="2046" actId="6938"/>
          <pc:sldLayoutMkLst>
            <pc:docMk/>
            <pc:sldMasterMk cId="487459276" sldId="2147483682"/>
            <pc:sldLayoutMk cId="1258553521" sldId="2147483692"/>
          </pc:sldLayoutMkLst>
        </pc:sldLayoutChg>
        <pc:sldLayoutChg chg="new del replId">
          <pc:chgData name="Trần Thị Ngọc Ánh" userId="f784e393-8cc2-4e2e-9052-346aa3cbf5ea" providerId="ADAL" clId="{84A834B7-DBB1-41FB-8A7E-E4A3EAB6F735}" dt="2023-12-08T16:39:05.111" v="2046" actId="6938"/>
          <pc:sldLayoutMkLst>
            <pc:docMk/>
            <pc:sldMasterMk cId="487459276" sldId="2147483682"/>
            <pc:sldLayoutMk cId="4037294114" sldId="2147483693"/>
          </pc:sldLayoutMkLst>
        </pc:sldLayoutChg>
      </pc:sldMasterChg>
    </pc:docChg>
  </pc:docChgLst>
  <pc:docChgLst>
    <pc:chgData name="Tôn Nữ Thảo Nhi" userId="6872da71-fd4e-4ac1-8601-84d14761023f" providerId="ADAL" clId="{39079078-9674-4B39-B766-DF8776D96D50}"/>
    <pc:docChg chg="undo custSel modSld">
      <pc:chgData name="Tôn Nữ Thảo Nhi" userId="6872da71-fd4e-4ac1-8601-84d14761023f" providerId="ADAL" clId="{39079078-9674-4B39-B766-DF8776D96D50}" dt="2023-12-08T16:00:10.571" v="21" actId="21"/>
      <pc:docMkLst>
        <pc:docMk/>
      </pc:docMkLst>
      <pc:sldChg chg="delSp modSp mod">
        <pc:chgData name="Tôn Nữ Thảo Nhi" userId="6872da71-fd4e-4ac1-8601-84d14761023f" providerId="ADAL" clId="{39079078-9674-4B39-B766-DF8776D96D50}" dt="2023-12-08T15:53:01.953" v="2" actId="21"/>
        <pc:sldMkLst>
          <pc:docMk/>
          <pc:sldMk cId="1812562564" sldId="347"/>
        </pc:sldMkLst>
        <pc:spChg chg="mod">
          <ac:chgData name="Tôn Nữ Thảo Nhi" userId="6872da71-fd4e-4ac1-8601-84d14761023f" providerId="ADAL" clId="{39079078-9674-4B39-B766-DF8776D96D50}" dt="2023-12-08T15:50:43.373" v="0" actId="21"/>
          <ac:spMkLst>
            <pc:docMk/>
            <pc:sldMk cId="1812562564" sldId="347"/>
            <ac:spMk id="1899" creationId="{00000000-0000-0000-0000-000000000000}"/>
          </ac:spMkLst>
        </pc:spChg>
        <pc:picChg chg="del">
          <ac:chgData name="Tôn Nữ Thảo Nhi" userId="6872da71-fd4e-4ac1-8601-84d14761023f" providerId="ADAL" clId="{39079078-9674-4B39-B766-DF8776D96D50}" dt="2023-12-08T15:52:48.817" v="1" actId="21"/>
          <ac:picMkLst>
            <pc:docMk/>
            <pc:sldMk cId="1812562564" sldId="347"/>
            <ac:picMk id="2" creationId="{0433C235-3E41-02DF-214D-2F922246FCA1}"/>
          </ac:picMkLst>
        </pc:picChg>
        <pc:picChg chg="del">
          <ac:chgData name="Tôn Nữ Thảo Nhi" userId="6872da71-fd4e-4ac1-8601-84d14761023f" providerId="ADAL" clId="{39079078-9674-4B39-B766-DF8776D96D50}" dt="2023-12-08T15:53:01.953" v="2" actId="21"/>
          <ac:picMkLst>
            <pc:docMk/>
            <pc:sldMk cId="1812562564" sldId="347"/>
            <ac:picMk id="5" creationId="{FF6BE39F-D11C-A83C-D83D-EB8739AAE4A9}"/>
          </ac:picMkLst>
        </pc:picChg>
      </pc:sldChg>
      <pc:sldChg chg="delSp modSp mod">
        <pc:chgData name="Tôn Nữ Thảo Nhi" userId="6872da71-fd4e-4ac1-8601-84d14761023f" providerId="ADAL" clId="{39079078-9674-4B39-B766-DF8776D96D50}" dt="2023-12-08T15:55:52.776" v="5" actId="21"/>
        <pc:sldMkLst>
          <pc:docMk/>
          <pc:sldMk cId="550733117" sldId="348"/>
        </pc:sldMkLst>
        <pc:spChg chg="mod">
          <ac:chgData name="Tôn Nữ Thảo Nhi" userId="6872da71-fd4e-4ac1-8601-84d14761023f" providerId="ADAL" clId="{39079078-9674-4B39-B766-DF8776D96D50}" dt="2023-12-08T15:55:52.776" v="5" actId="21"/>
          <ac:spMkLst>
            <pc:docMk/>
            <pc:sldMk cId="550733117" sldId="348"/>
            <ac:spMk id="1899" creationId="{00000000-0000-0000-0000-000000000000}"/>
          </ac:spMkLst>
        </pc:spChg>
        <pc:picChg chg="del">
          <ac:chgData name="Tôn Nữ Thảo Nhi" userId="6872da71-fd4e-4ac1-8601-84d14761023f" providerId="ADAL" clId="{39079078-9674-4B39-B766-DF8776D96D50}" dt="2023-12-08T15:54:47.901" v="3" actId="21"/>
          <ac:picMkLst>
            <pc:docMk/>
            <pc:sldMk cId="550733117" sldId="348"/>
            <ac:picMk id="2" creationId="{794C4EE0-A5D3-428B-A8D9-43193EB44794}"/>
          </ac:picMkLst>
        </pc:picChg>
        <pc:picChg chg="del">
          <ac:chgData name="Tôn Nữ Thảo Nhi" userId="6872da71-fd4e-4ac1-8601-84d14761023f" providerId="ADAL" clId="{39079078-9674-4B39-B766-DF8776D96D50}" dt="2023-12-08T15:55:42.425" v="4" actId="21"/>
          <ac:picMkLst>
            <pc:docMk/>
            <pc:sldMk cId="550733117" sldId="348"/>
            <ac:picMk id="5" creationId="{23C45F11-F133-61D0-30FC-65ECC55D46EE}"/>
          </ac:picMkLst>
        </pc:picChg>
      </pc:sldChg>
      <pc:sldChg chg="delSp modSp mod">
        <pc:chgData name="Tôn Nữ Thảo Nhi" userId="6872da71-fd4e-4ac1-8601-84d14761023f" providerId="ADAL" clId="{39079078-9674-4B39-B766-DF8776D96D50}" dt="2023-12-08T15:56:31.043" v="7" actId="21"/>
        <pc:sldMkLst>
          <pc:docMk/>
          <pc:sldMk cId="3721457464" sldId="349"/>
        </pc:sldMkLst>
        <pc:spChg chg="mod">
          <ac:chgData name="Tôn Nữ Thảo Nhi" userId="6872da71-fd4e-4ac1-8601-84d14761023f" providerId="ADAL" clId="{39079078-9674-4B39-B766-DF8776D96D50}" dt="2023-12-08T15:56:05.778" v="6" actId="21"/>
          <ac:spMkLst>
            <pc:docMk/>
            <pc:sldMk cId="3721457464" sldId="349"/>
            <ac:spMk id="1899" creationId="{00000000-0000-0000-0000-000000000000}"/>
          </ac:spMkLst>
        </pc:spChg>
        <pc:picChg chg="del">
          <ac:chgData name="Tôn Nữ Thảo Nhi" userId="6872da71-fd4e-4ac1-8601-84d14761023f" providerId="ADAL" clId="{39079078-9674-4B39-B766-DF8776D96D50}" dt="2023-12-08T15:56:31.043" v="7" actId="21"/>
          <ac:picMkLst>
            <pc:docMk/>
            <pc:sldMk cId="3721457464" sldId="349"/>
            <ac:picMk id="2" creationId="{9470BE06-1E34-CC14-05B8-B7A8118C154A}"/>
          </ac:picMkLst>
        </pc:picChg>
      </pc:sldChg>
      <pc:sldChg chg="delSp modSp mod">
        <pc:chgData name="Tôn Nữ Thảo Nhi" userId="6872da71-fd4e-4ac1-8601-84d14761023f" providerId="ADAL" clId="{39079078-9674-4B39-B766-DF8776D96D50}" dt="2023-12-08T15:57:36.408" v="11" actId="21"/>
        <pc:sldMkLst>
          <pc:docMk/>
          <pc:sldMk cId="1876593386" sldId="350"/>
        </pc:sldMkLst>
        <pc:spChg chg="mod">
          <ac:chgData name="Tôn Nữ Thảo Nhi" userId="6872da71-fd4e-4ac1-8601-84d14761023f" providerId="ADAL" clId="{39079078-9674-4B39-B766-DF8776D96D50}" dt="2023-12-08T15:57:25.780" v="10" actId="21"/>
          <ac:spMkLst>
            <pc:docMk/>
            <pc:sldMk cId="1876593386" sldId="350"/>
            <ac:spMk id="1899" creationId="{00000000-0000-0000-0000-000000000000}"/>
          </ac:spMkLst>
        </pc:spChg>
        <pc:picChg chg="del">
          <ac:chgData name="Tôn Nữ Thảo Nhi" userId="6872da71-fd4e-4ac1-8601-84d14761023f" providerId="ADAL" clId="{39079078-9674-4B39-B766-DF8776D96D50}" dt="2023-12-08T15:57:36.408" v="11" actId="21"/>
          <ac:picMkLst>
            <pc:docMk/>
            <pc:sldMk cId="1876593386" sldId="350"/>
            <ac:picMk id="2" creationId="{A275275F-0C68-6D70-D97D-992BFB9420C8}"/>
          </ac:picMkLst>
        </pc:picChg>
      </pc:sldChg>
      <pc:sldChg chg="delSp modSp mod">
        <pc:chgData name="Tôn Nữ Thảo Nhi" userId="6872da71-fd4e-4ac1-8601-84d14761023f" providerId="ADAL" clId="{39079078-9674-4B39-B766-DF8776D96D50}" dt="2023-12-08T15:58:56.387" v="17" actId="21"/>
        <pc:sldMkLst>
          <pc:docMk/>
          <pc:sldMk cId="2539727283" sldId="351"/>
        </pc:sldMkLst>
        <pc:spChg chg="mod">
          <ac:chgData name="Tôn Nữ Thảo Nhi" userId="6872da71-fd4e-4ac1-8601-84d14761023f" providerId="ADAL" clId="{39079078-9674-4B39-B766-DF8776D96D50}" dt="2023-12-08T15:58:56.387" v="17" actId="21"/>
          <ac:spMkLst>
            <pc:docMk/>
            <pc:sldMk cId="2539727283" sldId="351"/>
            <ac:spMk id="1899" creationId="{00000000-0000-0000-0000-000000000000}"/>
          </ac:spMkLst>
        </pc:spChg>
        <pc:picChg chg="del">
          <ac:chgData name="Tôn Nữ Thảo Nhi" userId="6872da71-fd4e-4ac1-8601-84d14761023f" providerId="ADAL" clId="{39079078-9674-4B39-B766-DF8776D96D50}" dt="2023-12-08T15:58:44.721" v="16" actId="21"/>
          <ac:picMkLst>
            <pc:docMk/>
            <pc:sldMk cId="2539727283" sldId="351"/>
            <ac:picMk id="2" creationId="{6DF56B61-6102-07AD-7CC5-9E575BF9354F}"/>
          </ac:picMkLst>
        </pc:picChg>
      </pc:sldChg>
      <pc:sldChg chg="delSp modSp mod">
        <pc:chgData name="Tôn Nữ Thảo Nhi" userId="6872da71-fd4e-4ac1-8601-84d14761023f" providerId="ADAL" clId="{39079078-9674-4B39-B766-DF8776D96D50}" dt="2023-12-08T16:00:10.571" v="21" actId="21"/>
        <pc:sldMkLst>
          <pc:docMk/>
          <pc:sldMk cId="3971662673" sldId="352"/>
        </pc:sldMkLst>
        <pc:spChg chg="mod">
          <ac:chgData name="Tôn Nữ Thảo Nhi" userId="6872da71-fd4e-4ac1-8601-84d14761023f" providerId="ADAL" clId="{39079078-9674-4B39-B766-DF8776D96D50}" dt="2023-12-08T15:59:45.461" v="20" actId="21"/>
          <ac:spMkLst>
            <pc:docMk/>
            <pc:sldMk cId="3971662673" sldId="352"/>
            <ac:spMk id="1899" creationId="{00000000-0000-0000-0000-000000000000}"/>
          </ac:spMkLst>
        </pc:spChg>
        <pc:picChg chg="del">
          <ac:chgData name="Tôn Nữ Thảo Nhi" userId="6872da71-fd4e-4ac1-8601-84d14761023f" providerId="ADAL" clId="{39079078-9674-4B39-B766-DF8776D96D50}" dt="2023-12-08T16:00:10.571" v="21" actId="21"/>
          <ac:picMkLst>
            <pc:docMk/>
            <pc:sldMk cId="3971662673" sldId="352"/>
            <ac:picMk id="2" creationId="{9AC172B8-E962-6985-50F6-DC6000BCC6E2}"/>
          </ac:picMkLst>
        </pc:picChg>
      </pc:sldChg>
      <pc:sldChg chg="delSp modSp mod">
        <pc:chgData name="Tôn Nữ Thảo Nhi" userId="6872da71-fd4e-4ac1-8601-84d14761023f" providerId="ADAL" clId="{39079078-9674-4B39-B766-DF8776D96D50}" dt="2023-12-08T15:57:05.420" v="9" actId="21"/>
        <pc:sldMkLst>
          <pc:docMk/>
          <pc:sldMk cId="981472249" sldId="353"/>
        </pc:sldMkLst>
        <pc:spChg chg="mod">
          <ac:chgData name="Tôn Nữ Thảo Nhi" userId="6872da71-fd4e-4ac1-8601-84d14761023f" providerId="ADAL" clId="{39079078-9674-4B39-B766-DF8776D96D50}" dt="2023-12-08T15:57:05.420" v="9" actId="21"/>
          <ac:spMkLst>
            <pc:docMk/>
            <pc:sldMk cId="981472249" sldId="353"/>
            <ac:spMk id="1899" creationId="{00000000-0000-0000-0000-000000000000}"/>
          </ac:spMkLst>
        </pc:spChg>
        <pc:picChg chg="del">
          <ac:chgData name="Tôn Nữ Thảo Nhi" userId="6872da71-fd4e-4ac1-8601-84d14761023f" providerId="ADAL" clId="{39079078-9674-4B39-B766-DF8776D96D50}" dt="2023-12-08T15:56:49.811" v="8" actId="21"/>
          <ac:picMkLst>
            <pc:docMk/>
            <pc:sldMk cId="981472249" sldId="353"/>
            <ac:picMk id="2" creationId="{95C3764A-F94E-C747-E951-449024B695D9}"/>
          </ac:picMkLst>
        </pc:picChg>
      </pc:sldChg>
      <pc:sldChg chg="addSp delSp modSp mod">
        <pc:chgData name="Tôn Nữ Thảo Nhi" userId="6872da71-fd4e-4ac1-8601-84d14761023f" providerId="ADAL" clId="{39079078-9674-4B39-B766-DF8776D96D50}" dt="2023-12-08T15:58:25.257" v="15" actId="21"/>
        <pc:sldMkLst>
          <pc:docMk/>
          <pc:sldMk cId="2957750251" sldId="354"/>
        </pc:sldMkLst>
        <pc:spChg chg="add del mod">
          <ac:chgData name="Tôn Nữ Thảo Nhi" userId="6872da71-fd4e-4ac1-8601-84d14761023f" providerId="ADAL" clId="{39079078-9674-4B39-B766-DF8776D96D50}" dt="2023-12-08T15:58:23.644" v="14" actId="21"/>
          <ac:spMkLst>
            <pc:docMk/>
            <pc:sldMk cId="2957750251" sldId="354"/>
            <ac:spMk id="1899" creationId="{00000000-0000-0000-0000-000000000000}"/>
          </ac:spMkLst>
        </pc:spChg>
        <pc:picChg chg="del">
          <ac:chgData name="Tôn Nữ Thảo Nhi" userId="6872da71-fd4e-4ac1-8601-84d14761023f" providerId="ADAL" clId="{39079078-9674-4B39-B766-DF8776D96D50}" dt="2023-12-08T15:58:25.257" v="15" actId="21"/>
          <ac:picMkLst>
            <pc:docMk/>
            <pc:sldMk cId="2957750251" sldId="354"/>
            <ac:picMk id="2" creationId="{16E2FD38-E523-3DAE-4E0F-003676A96407}"/>
          </ac:picMkLst>
        </pc:picChg>
      </pc:sldChg>
      <pc:sldChg chg="delSp modSp mod">
        <pc:chgData name="Tôn Nữ Thảo Nhi" userId="6872da71-fd4e-4ac1-8601-84d14761023f" providerId="ADAL" clId="{39079078-9674-4B39-B766-DF8776D96D50}" dt="2023-12-08T15:59:25.369" v="19" actId="21"/>
        <pc:sldMkLst>
          <pc:docMk/>
          <pc:sldMk cId="3724630327" sldId="355"/>
        </pc:sldMkLst>
        <pc:spChg chg="mod">
          <ac:chgData name="Tôn Nữ Thảo Nhi" userId="6872da71-fd4e-4ac1-8601-84d14761023f" providerId="ADAL" clId="{39079078-9674-4B39-B766-DF8776D96D50}" dt="2023-12-08T15:59:25.369" v="19" actId="21"/>
          <ac:spMkLst>
            <pc:docMk/>
            <pc:sldMk cId="3724630327" sldId="355"/>
            <ac:spMk id="1899" creationId="{00000000-0000-0000-0000-000000000000}"/>
          </ac:spMkLst>
        </pc:spChg>
        <pc:picChg chg="del">
          <ac:chgData name="Tôn Nữ Thảo Nhi" userId="6872da71-fd4e-4ac1-8601-84d14761023f" providerId="ADAL" clId="{39079078-9674-4B39-B766-DF8776D96D50}" dt="2023-12-08T15:59:13.389" v="18" actId="21"/>
          <ac:picMkLst>
            <pc:docMk/>
            <pc:sldMk cId="3724630327" sldId="355"/>
            <ac:picMk id="2" creationId="{7D2AF201-EBFC-7F6E-4C4D-2AA1B9A52AAB}"/>
          </ac:picMkLst>
        </pc:picChg>
      </pc:sldChg>
    </pc:docChg>
  </pc:docChgLst>
  <pc:docChgLst>
    <pc:chgData name="Tôn Nữ Thảo Nhi" userId="S::20521718@ms.uit.edu.vn::6872da71-fd4e-4ac1-8601-84d14761023f" providerId="AD" clId="Web-{6CB00DA4-225C-0F9F-458D-D80EA374A19E}"/>
    <pc:docChg chg="modSld">
      <pc:chgData name="Tôn Nữ Thảo Nhi" userId="S::20521718@ms.uit.edu.vn::6872da71-fd4e-4ac1-8601-84d14761023f" providerId="AD" clId="Web-{6CB00DA4-225C-0F9F-458D-D80EA374A19E}" dt="2023-12-10T13:43:47.848" v="4" actId="14100"/>
      <pc:docMkLst>
        <pc:docMk/>
      </pc:docMkLst>
      <pc:sldChg chg="addSp delSp modSp">
        <pc:chgData name="Tôn Nữ Thảo Nhi" userId="S::20521718@ms.uit.edu.vn::6872da71-fd4e-4ac1-8601-84d14761023f" providerId="AD" clId="Web-{6CB00DA4-225C-0F9F-458D-D80EA374A19E}" dt="2023-12-10T13:43:47.848" v="4" actId="14100"/>
        <pc:sldMkLst>
          <pc:docMk/>
          <pc:sldMk cId="550733117" sldId="348"/>
        </pc:sldMkLst>
        <pc:picChg chg="add mod">
          <ac:chgData name="Tôn Nữ Thảo Nhi" userId="S::20521718@ms.uit.edu.vn::6872da71-fd4e-4ac1-8601-84d14761023f" providerId="AD" clId="Web-{6CB00DA4-225C-0F9F-458D-D80EA374A19E}" dt="2023-12-10T13:43:47.848" v="4" actId="14100"/>
          <ac:picMkLst>
            <pc:docMk/>
            <pc:sldMk cId="550733117" sldId="348"/>
            <ac:picMk id="4" creationId="{3B4DDA8E-6927-9519-6F9E-A2E5F86FAE39}"/>
          </ac:picMkLst>
        </pc:picChg>
        <pc:picChg chg="del">
          <ac:chgData name="Tôn Nữ Thảo Nhi" userId="S::20521718@ms.uit.edu.vn::6872da71-fd4e-4ac1-8601-84d14761023f" providerId="AD" clId="Web-{6CB00DA4-225C-0F9F-458D-D80EA374A19E}" dt="2023-12-10T13:43:37.082" v="0"/>
          <ac:picMkLst>
            <pc:docMk/>
            <pc:sldMk cId="550733117" sldId="348"/>
            <ac:picMk id="8" creationId="{DC275806-6A4E-0B92-0518-49E7E5C68E97}"/>
          </ac:picMkLst>
        </pc:picChg>
      </pc:sldChg>
    </pc:docChg>
  </pc:docChgLst>
  <pc:docChgLst>
    <pc:chgData name="Tôn Nữ Thảo Nhi" userId="6872da71-fd4e-4ac1-8601-84d14761023f" providerId="ADAL" clId="{9F00EA02-6094-4DBC-A332-123723A90729}"/>
    <pc:docChg chg="undo custSel modSld">
      <pc:chgData name="Tôn Nữ Thảo Nhi" userId="6872da71-fd4e-4ac1-8601-84d14761023f" providerId="ADAL" clId="{9F00EA02-6094-4DBC-A332-123723A90729}" dt="2023-12-08T12:50:24.761" v="212"/>
      <pc:docMkLst>
        <pc:docMk/>
      </pc:docMkLst>
      <pc:sldChg chg="addSp modSp mod">
        <pc:chgData name="Tôn Nữ Thảo Nhi" userId="6872da71-fd4e-4ac1-8601-84d14761023f" providerId="ADAL" clId="{9F00EA02-6094-4DBC-A332-123723A90729}" dt="2023-12-08T12:38:16.884" v="45" actId="14100"/>
        <pc:sldMkLst>
          <pc:docMk/>
          <pc:sldMk cId="1812562564" sldId="347"/>
        </pc:sldMkLst>
        <pc:spChg chg="mod">
          <ac:chgData name="Tôn Nữ Thảo Nhi" userId="6872da71-fd4e-4ac1-8601-84d14761023f" providerId="ADAL" clId="{9F00EA02-6094-4DBC-A332-123723A90729}" dt="2023-12-08T12:37:54.076" v="39" actId="14100"/>
          <ac:spMkLst>
            <pc:docMk/>
            <pc:sldMk cId="1812562564" sldId="347"/>
            <ac:spMk id="1899" creationId="{00000000-0000-0000-0000-000000000000}"/>
          </ac:spMkLst>
        </pc:spChg>
        <pc:picChg chg="add mod">
          <ac:chgData name="Tôn Nữ Thảo Nhi" userId="6872da71-fd4e-4ac1-8601-84d14761023f" providerId="ADAL" clId="{9F00EA02-6094-4DBC-A332-123723A90729}" dt="2023-12-08T12:37:56.859" v="40" actId="1076"/>
          <ac:picMkLst>
            <pc:docMk/>
            <pc:sldMk cId="1812562564" sldId="347"/>
            <ac:picMk id="2" creationId="{0433C235-3E41-02DF-214D-2F922246FCA1}"/>
          </ac:picMkLst>
        </pc:picChg>
        <pc:picChg chg="add mod">
          <ac:chgData name="Tôn Nữ Thảo Nhi" userId="6872da71-fd4e-4ac1-8601-84d14761023f" providerId="ADAL" clId="{9F00EA02-6094-4DBC-A332-123723A90729}" dt="2023-12-08T12:38:16.884" v="45" actId="14100"/>
          <ac:picMkLst>
            <pc:docMk/>
            <pc:sldMk cId="1812562564" sldId="347"/>
            <ac:picMk id="5" creationId="{FF6BE39F-D11C-A83C-D83D-EB8739AAE4A9}"/>
          </ac:picMkLst>
        </pc:picChg>
      </pc:sldChg>
      <pc:sldChg chg="addSp modSp mod">
        <pc:chgData name="Tôn Nữ Thảo Nhi" userId="6872da71-fd4e-4ac1-8601-84d14761023f" providerId="ADAL" clId="{9F00EA02-6094-4DBC-A332-123723A90729}" dt="2023-12-08T12:40:24.167" v="62" actId="14100"/>
        <pc:sldMkLst>
          <pc:docMk/>
          <pc:sldMk cId="550733117" sldId="348"/>
        </pc:sldMkLst>
        <pc:spChg chg="mod">
          <ac:chgData name="Tôn Nữ Thảo Nhi" userId="6872da71-fd4e-4ac1-8601-84d14761023f" providerId="ADAL" clId="{9F00EA02-6094-4DBC-A332-123723A90729}" dt="2023-12-08T12:40:16.036" v="59" actId="14100"/>
          <ac:spMkLst>
            <pc:docMk/>
            <pc:sldMk cId="550733117" sldId="348"/>
            <ac:spMk id="1899" creationId="{00000000-0000-0000-0000-000000000000}"/>
          </ac:spMkLst>
        </pc:spChg>
        <pc:picChg chg="add mod">
          <ac:chgData name="Tôn Nữ Thảo Nhi" userId="6872da71-fd4e-4ac1-8601-84d14761023f" providerId="ADAL" clId="{9F00EA02-6094-4DBC-A332-123723A90729}" dt="2023-12-08T12:40:19.899" v="60" actId="1076"/>
          <ac:picMkLst>
            <pc:docMk/>
            <pc:sldMk cId="550733117" sldId="348"/>
            <ac:picMk id="2" creationId="{794C4EE0-A5D3-428B-A8D9-43193EB44794}"/>
          </ac:picMkLst>
        </pc:picChg>
        <pc:picChg chg="add mod">
          <ac:chgData name="Tôn Nữ Thảo Nhi" userId="6872da71-fd4e-4ac1-8601-84d14761023f" providerId="ADAL" clId="{9F00EA02-6094-4DBC-A332-123723A90729}" dt="2023-12-08T12:40:24.167" v="62" actId="14100"/>
          <ac:picMkLst>
            <pc:docMk/>
            <pc:sldMk cId="550733117" sldId="348"/>
            <ac:picMk id="5" creationId="{23C45F11-F133-61D0-30FC-65ECC55D46EE}"/>
          </ac:picMkLst>
        </pc:picChg>
      </pc:sldChg>
      <pc:sldChg chg="addSp modSp mod">
        <pc:chgData name="Tôn Nữ Thảo Nhi" userId="6872da71-fd4e-4ac1-8601-84d14761023f" providerId="ADAL" clId="{9F00EA02-6094-4DBC-A332-123723A90729}" dt="2023-12-08T12:41:25.069" v="71" actId="14100"/>
        <pc:sldMkLst>
          <pc:docMk/>
          <pc:sldMk cId="3721457464" sldId="349"/>
        </pc:sldMkLst>
        <pc:spChg chg="mod">
          <ac:chgData name="Tôn Nữ Thảo Nhi" userId="6872da71-fd4e-4ac1-8601-84d14761023f" providerId="ADAL" clId="{9F00EA02-6094-4DBC-A332-123723A90729}" dt="2023-12-08T12:41:25.069" v="71" actId="14100"/>
          <ac:spMkLst>
            <pc:docMk/>
            <pc:sldMk cId="3721457464" sldId="349"/>
            <ac:spMk id="1899" creationId="{00000000-0000-0000-0000-000000000000}"/>
          </ac:spMkLst>
        </pc:spChg>
        <pc:picChg chg="add mod">
          <ac:chgData name="Tôn Nữ Thảo Nhi" userId="6872da71-fd4e-4ac1-8601-84d14761023f" providerId="ADAL" clId="{9F00EA02-6094-4DBC-A332-123723A90729}" dt="2023-12-08T12:40:42.172" v="67" actId="1076"/>
          <ac:picMkLst>
            <pc:docMk/>
            <pc:sldMk cId="3721457464" sldId="349"/>
            <ac:picMk id="2" creationId="{9470BE06-1E34-CC14-05B8-B7A8118C154A}"/>
          </ac:picMkLst>
        </pc:picChg>
      </pc:sldChg>
      <pc:sldChg chg="addSp modSp mod">
        <pc:chgData name="Tôn Nữ Thảo Nhi" userId="6872da71-fd4e-4ac1-8601-84d14761023f" providerId="ADAL" clId="{9F00EA02-6094-4DBC-A332-123723A90729}" dt="2023-12-08T12:44:00.141" v="91" actId="14100"/>
        <pc:sldMkLst>
          <pc:docMk/>
          <pc:sldMk cId="1876593386" sldId="350"/>
        </pc:sldMkLst>
        <pc:spChg chg="mod">
          <ac:chgData name="Tôn Nữ Thảo Nhi" userId="6872da71-fd4e-4ac1-8601-84d14761023f" providerId="ADAL" clId="{9F00EA02-6094-4DBC-A332-123723A90729}" dt="2023-12-08T12:44:00.141" v="91" actId="14100"/>
          <ac:spMkLst>
            <pc:docMk/>
            <pc:sldMk cId="1876593386" sldId="350"/>
            <ac:spMk id="1899" creationId="{00000000-0000-0000-0000-000000000000}"/>
          </ac:spMkLst>
        </pc:spChg>
        <pc:picChg chg="add mod">
          <ac:chgData name="Tôn Nữ Thảo Nhi" userId="6872da71-fd4e-4ac1-8601-84d14761023f" providerId="ADAL" clId="{9F00EA02-6094-4DBC-A332-123723A90729}" dt="2023-12-08T12:42:59.450" v="87" actId="1076"/>
          <ac:picMkLst>
            <pc:docMk/>
            <pc:sldMk cId="1876593386" sldId="350"/>
            <ac:picMk id="2" creationId="{A275275F-0C68-6D70-D97D-992BFB9420C8}"/>
          </ac:picMkLst>
        </pc:picChg>
      </pc:sldChg>
      <pc:sldChg chg="addSp modSp mod">
        <pc:chgData name="Tôn Nữ Thảo Nhi" userId="6872da71-fd4e-4ac1-8601-84d14761023f" providerId="ADAL" clId="{9F00EA02-6094-4DBC-A332-123723A90729}" dt="2023-12-08T12:46:56.077" v="157" actId="20577"/>
        <pc:sldMkLst>
          <pc:docMk/>
          <pc:sldMk cId="2539727283" sldId="351"/>
        </pc:sldMkLst>
        <pc:spChg chg="mod">
          <ac:chgData name="Tôn Nữ Thảo Nhi" userId="6872da71-fd4e-4ac1-8601-84d14761023f" providerId="ADAL" clId="{9F00EA02-6094-4DBC-A332-123723A90729}" dt="2023-12-08T12:46:56.077" v="157" actId="20577"/>
          <ac:spMkLst>
            <pc:docMk/>
            <pc:sldMk cId="2539727283" sldId="351"/>
            <ac:spMk id="1899" creationId="{00000000-0000-0000-0000-000000000000}"/>
          </ac:spMkLst>
        </pc:spChg>
        <pc:picChg chg="add mod">
          <ac:chgData name="Tôn Nữ Thảo Nhi" userId="6872da71-fd4e-4ac1-8601-84d14761023f" providerId="ADAL" clId="{9F00EA02-6094-4DBC-A332-123723A90729}" dt="2023-12-08T12:44:24.569" v="94" actId="1076"/>
          <ac:picMkLst>
            <pc:docMk/>
            <pc:sldMk cId="2539727283" sldId="351"/>
            <ac:picMk id="2" creationId="{6DF56B61-6102-07AD-7CC5-9E575BF9354F}"/>
          </ac:picMkLst>
        </pc:picChg>
      </pc:sldChg>
      <pc:sldChg chg="addSp modSp mod">
        <pc:chgData name="Tôn Nữ Thảo Nhi" userId="6872da71-fd4e-4ac1-8601-84d14761023f" providerId="ADAL" clId="{9F00EA02-6094-4DBC-A332-123723A90729}" dt="2023-12-08T12:50:24.761" v="212"/>
        <pc:sldMkLst>
          <pc:docMk/>
          <pc:sldMk cId="3971662673" sldId="352"/>
        </pc:sldMkLst>
        <pc:spChg chg="mod">
          <ac:chgData name="Tôn Nữ Thảo Nhi" userId="6872da71-fd4e-4ac1-8601-84d14761023f" providerId="ADAL" clId="{9F00EA02-6094-4DBC-A332-123723A90729}" dt="2023-12-08T12:50:24.761" v="212"/>
          <ac:spMkLst>
            <pc:docMk/>
            <pc:sldMk cId="3971662673" sldId="352"/>
            <ac:spMk id="1899" creationId="{00000000-0000-0000-0000-000000000000}"/>
          </ac:spMkLst>
        </pc:spChg>
        <pc:picChg chg="add mod">
          <ac:chgData name="Tôn Nữ Thảo Nhi" userId="6872da71-fd4e-4ac1-8601-84d14761023f" providerId="ADAL" clId="{9F00EA02-6094-4DBC-A332-123723A90729}" dt="2023-12-08T12:49:32.517" v="209" actId="1076"/>
          <ac:picMkLst>
            <pc:docMk/>
            <pc:sldMk cId="3971662673" sldId="352"/>
            <ac:picMk id="2" creationId="{9AC172B8-E962-6985-50F6-DC6000BCC6E2}"/>
          </ac:picMkLst>
        </pc:picChg>
      </pc:sldChg>
      <pc:sldChg chg="addSp modSp mod">
        <pc:chgData name="Tôn Nữ Thảo Nhi" userId="6872da71-fd4e-4ac1-8601-84d14761023f" providerId="ADAL" clId="{9F00EA02-6094-4DBC-A332-123723A90729}" dt="2023-12-08T12:42:42.094" v="82" actId="14100"/>
        <pc:sldMkLst>
          <pc:docMk/>
          <pc:sldMk cId="981472249" sldId="353"/>
        </pc:sldMkLst>
        <pc:spChg chg="mod">
          <ac:chgData name="Tôn Nữ Thảo Nhi" userId="6872da71-fd4e-4ac1-8601-84d14761023f" providerId="ADAL" clId="{9F00EA02-6094-4DBC-A332-123723A90729}" dt="2023-12-08T12:42:42.094" v="82" actId="14100"/>
          <ac:spMkLst>
            <pc:docMk/>
            <pc:sldMk cId="981472249" sldId="353"/>
            <ac:spMk id="1899" creationId="{00000000-0000-0000-0000-000000000000}"/>
          </ac:spMkLst>
        </pc:spChg>
        <pc:picChg chg="add mod">
          <ac:chgData name="Tôn Nữ Thảo Nhi" userId="6872da71-fd4e-4ac1-8601-84d14761023f" providerId="ADAL" clId="{9F00EA02-6094-4DBC-A332-123723A90729}" dt="2023-12-08T12:41:58.131" v="78" actId="1076"/>
          <ac:picMkLst>
            <pc:docMk/>
            <pc:sldMk cId="981472249" sldId="353"/>
            <ac:picMk id="2" creationId="{95C3764A-F94E-C747-E951-449024B695D9}"/>
          </ac:picMkLst>
        </pc:picChg>
      </pc:sldChg>
      <pc:sldChg chg="modSp mod">
        <pc:chgData name="Tôn Nữ Thảo Nhi" userId="6872da71-fd4e-4ac1-8601-84d14761023f" providerId="ADAL" clId="{9F00EA02-6094-4DBC-A332-123723A90729}" dt="2023-12-08T12:35:50.694" v="20" actId="14100"/>
        <pc:sldMkLst>
          <pc:docMk/>
          <pc:sldMk cId="2957750251" sldId="354"/>
        </pc:sldMkLst>
        <pc:spChg chg="mod">
          <ac:chgData name="Tôn Nữ Thảo Nhi" userId="6872da71-fd4e-4ac1-8601-84d14761023f" providerId="ADAL" clId="{9F00EA02-6094-4DBC-A332-123723A90729}" dt="2023-12-08T12:35:46.047" v="18" actId="1076"/>
          <ac:spMkLst>
            <pc:docMk/>
            <pc:sldMk cId="2957750251" sldId="354"/>
            <ac:spMk id="1899" creationId="{00000000-0000-0000-0000-000000000000}"/>
          </ac:spMkLst>
        </pc:spChg>
        <pc:picChg chg="mod">
          <ac:chgData name="Tôn Nữ Thảo Nhi" userId="6872da71-fd4e-4ac1-8601-84d14761023f" providerId="ADAL" clId="{9F00EA02-6094-4DBC-A332-123723A90729}" dt="2023-12-08T12:35:50.694" v="20" actId="14100"/>
          <ac:picMkLst>
            <pc:docMk/>
            <pc:sldMk cId="2957750251" sldId="354"/>
            <ac:picMk id="2" creationId="{16E2FD38-E523-3DAE-4E0F-003676A96407}"/>
          </ac:picMkLst>
        </pc:picChg>
      </pc:sldChg>
      <pc:sldChg chg="addSp modSp mod">
        <pc:chgData name="Tôn Nữ Thảo Nhi" userId="6872da71-fd4e-4ac1-8601-84d14761023f" providerId="ADAL" clId="{9F00EA02-6094-4DBC-A332-123723A90729}" dt="2023-12-08T12:49:16.556" v="206" actId="20577"/>
        <pc:sldMkLst>
          <pc:docMk/>
          <pc:sldMk cId="3724630327" sldId="355"/>
        </pc:sldMkLst>
        <pc:spChg chg="mod">
          <ac:chgData name="Tôn Nữ Thảo Nhi" userId="6872da71-fd4e-4ac1-8601-84d14761023f" providerId="ADAL" clId="{9F00EA02-6094-4DBC-A332-123723A90729}" dt="2023-12-08T12:49:16.556" v="206" actId="20577"/>
          <ac:spMkLst>
            <pc:docMk/>
            <pc:sldMk cId="3724630327" sldId="355"/>
            <ac:spMk id="1899" creationId="{00000000-0000-0000-0000-000000000000}"/>
          </ac:spMkLst>
        </pc:spChg>
        <pc:picChg chg="add mod">
          <ac:chgData name="Tôn Nữ Thảo Nhi" userId="6872da71-fd4e-4ac1-8601-84d14761023f" providerId="ADAL" clId="{9F00EA02-6094-4DBC-A332-123723A90729}" dt="2023-12-08T12:47:21.929" v="162" actId="1076"/>
          <ac:picMkLst>
            <pc:docMk/>
            <pc:sldMk cId="3724630327" sldId="355"/>
            <ac:picMk id="2" creationId="{7D2AF201-EBFC-7F6E-4C4D-2AA1B9A52AAB}"/>
          </ac:picMkLst>
        </pc:picChg>
      </pc:sldChg>
    </pc:docChg>
  </pc:docChgLst>
  <pc:docChgLst>
    <pc:chgData name="Trần Thị Ngọc Ánh" userId="f784e393-8cc2-4e2e-9052-346aa3cbf5ea" providerId="ADAL" clId="{6E117164-B0BB-4745-90A4-6E1911507B37}"/>
    <pc:docChg chg="undo redo custSel addSld delSld modSld sldOrd">
      <pc:chgData name="Trần Thị Ngọc Ánh" userId="f784e393-8cc2-4e2e-9052-346aa3cbf5ea" providerId="ADAL" clId="{6E117164-B0BB-4745-90A4-6E1911507B37}" dt="2023-11-27T17:37:54.938" v="3782"/>
      <pc:docMkLst>
        <pc:docMk/>
      </pc:docMkLst>
      <pc:sldChg chg="ord modNotes">
        <pc:chgData name="Trần Thị Ngọc Ánh" userId="f784e393-8cc2-4e2e-9052-346aa3cbf5ea" providerId="ADAL" clId="{6E117164-B0BB-4745-90A4-6E1911507B37}" dt="2023-11-15T15:09:51.918" v="3161"/>
        <pc:sldMkLst>
          <pc:docMk/>
          <pc:sldMk cId="0" sldId="270"/>
        </pc:sldMkLst>
      </pc:sldChg>
      <pc:sldChg chg="addSp delSp modSp add mod">
        <pc:chgData name="Trần Thị Ngọc Ánh" userId="f784e393-8cc2-4e2e-9052-346aa3cbf5ea" providerId="ADAL" clId="{6E117164-B0BB-4745-90A4-6E1911507B37}" dt="2023-11-27T17:32:41.053" v="3640" actId="20577"/>
        <pc:sldMkLst>
          <pc:docMk/>
          <pc:sldMk cId="2506792429" sldId="311"/>
        </pc:sldMkLst>
        <pc:spChg chg="add mod">
          <ac:chgData name="Trần Thị Ngọc Ánh" userId="f784e393-8cc2-4e2e-9052-346aa3cbf5ea" providerId="ADAL" clId="{6E117164-B0BB-4745-90A4-6E1911507B37}" dt="2023-11-15T14:57:35.421" v="2688" actId="20577"/>
          <ac:spMkLst>
            <pc:docMk/>
            <pc:sldMk cId="2506792429" sldId="311"/>
            <ac:spMk id="2" creationId="{7477AFBD-0E2F-9B4E-2F28-32BBBE125F94}"/>
          </ac:spMkLst>
        </pc:spChg>
        <pc:spChg chg="add del mod">
          <ac:chgData name="Trần Thị Ngọc Ánh" userId="f784e393-8cc2-4e2e-9052-346aa3cbf5ea" providerId="ADAL" clId="{6E117164-B0BB-4745-90A4-6E1911507B37}" dt="2023-11-15T15:19:04.122" v="3512" actId="21"/>
          <ac:spMkLst>
            <pc:docMk/>
            <pc:sldMk cId="2506792429" sldId="311"/>
            <ac:spMk id="3" creationId="{49488E92-A8ED-86F2-8BBE-16114095030F}"/>
          </ac:spMkLst>
        </pc:spChg>
        <pc:spChg chg="mod">
          <ac:chgData name="Trần Thị Ngọc Ánh" userId="f784e393-8cc2-4e2e-9052-346aa3cbf5ea" providerId="ADAL" clId="{6E117164-B0BB-4745-90A4-6E1911507B37}" dt="2023-11-27T17:32:25.231" v="3602" actId="14100"/>
          <ac:spMkLst>
            <pc:docMk/>
            <pc:sldMk cId="2506792429" sldId="311"/>
            <ac:spMk id="1827" creationId="{00000000-0000-0000-0000-000000000000}"/>
          </ac:spMkLst>
        </pc:spChg>
        <pc:spChg chg="mod">
          <ac:chgData name="Trần Thị Ngọc Ánh" userId="f784e393-8cc2-4e2e-9052-346aa3cbf5ea" providerId="ADAL" clId="{6E117164-B0BB-4745-90A4-6E1911507B37}" dt="2023-11-27T17:32:41.053" v="3640" actId="20577"/>
          <ac:spMkLst>
            <pc:docMk/>
            <pc:sldMk cId="2506792429" sldId="311"/>
            <ac:spMk id="1828" creationId="{00000000-0000-0000-0000-000000000000}"/>
          </ac:spMkLst>
        </pc:spChg>
        <pc:spChg chg="mod">
          <ac:chgData name="Trần Thị Ngọc Ánh" userId="f784e393-8cc2-4e2e-9052-346aa3cbf5ea" providerId="ADAL" clId="{6E117164-B0BB-4745-90A4-6E1911507B37}" dt="2023-11-13T10:25:24.029" v="67" actId="1038"/>
          <ac:spMkLst>
            <pc:docMk/>
            <pc:sldMk cId="2506792429" sldId="311"/>
            <ac:spMk id="1829" creationId="{00000000-0000-0000-0000-000000000000}"/>
          </ac:spMkLst>
        </pc:spChg>
        <pc:cxnChg chg="mod">
          <ac:chgData name="Trần Thị Ngọc Ánh" userId="f784e393-8cc2-4e2e-9052-346aa3cbf5ea" providerId="ADAL" clId="{6E117164-B0BB-4745-90A4-6E1911507B37}" dt="2023-11-15T15:01:29.486" v="2784" actId="1036"/>
          <ac:cxnSpMkLst>
            <pc:docMk/>
            <pc:sldMk cId="2506792429" sldId="311"/>
            <ac:cxnSpMk id="1830" creationId="{00000000-0000-0000-0000-000000000000}"/>
          </ac:cxnSpMkLst>
        </pc:cxnChg>
      </pc:sldChg>
      <pc:sldChg chg="add del">
        <pc:chgData name="Trần Thị Ngọc Ánh" userId="f784e393-8cc2-4e2e-9052-346aa3cbf5ea" providerId="ADAL" clId="{6E117164-B0BB-4745-90A4-6E1911507B37}" dt="2023-11-13T10:28:50.702" v="264" actId="47"/>
        <pc:sldMkLst>
          <pc:docMk/>
          <pc:sldMk cId="2483860306" sldId="312"/>
        </pc:sldMkLst>
      </pc:sldChg>
      <pc:sldChg chg="addSp delSp modSp add mod ord">
        <pc:chgData name="Trần Thị Ngọc Ánh" userId="f784e393-8cc2-4e2e-9052-346aa3cbf5ea" providerId="ADAL" clId="{6E117164-B0BB-4745-90A4-6E1911507B37}" dt="2023-11-13T10:46:11.063" v="1393" actId="478"/>
        <pc:sldMkLst>
          <pc:docMk/>
          <pc:sldMk cId="3810225360" sldId="313"/>
        </pc:sldMkLst>
        <pc:spChg chg="add del">
          <ac:chgData name="Trần Thị Ngọc Ánh" userId="f784e393-8cc2-4e2e-9052-346aa3cbf5ea" providerId="ADAL" clId="{6E117164-B0BB-4745-90A4-6E1911507B37}" dt="2023-11-13T10:46:11.063" v="1393" actId="478"/>
          <ac:spMkLst>
            <pc:docMk/>
            <pc:sldMk cId="3810225360" sldId="313"/>
            <ac:spMk id="2" creationId="{00000000-0000-0000-0000-000000000000}"/>
          </ac:spMkLst>
        </pc:spChg>
        <pc:spChg chg="del">
          <ac:chgData name="Trần Thị Ngọc Ánh" userId="f784e393-8cc2-4e2e-9052-346aa3cbf5ea" providerId="ADAL" clId="{6E117164-B0BB-4745-90A4-6E1911507B37}" dt="2023-11-13T10:46:11.063" v="1393" actId="478"/>
          <ac:spMkLst>
            <pc:docMk/>
            <pc:sldMk cId="3810225360" sldId="313"/>
            <ac:spMk id="3" creationId="{00000000-0000-0000-0000-000000000000}"/>
          </ac:spMkLst>
        </pc:spChg>
        <pc:spChg chg="add del">
          <ac:chgData name="Trần Thị Ngọc Ánh" userId="f784e393-8cc2-4e2e-9052-346aa3cbf5ea" providerId="ADAL" clId="{6E117164-B0BB-4745-90A4-6E1911507B37}" dt="2023-11-13T10:46:05.614" v="1390" actId="478"/>
          <ac:spMkLst>
            <pc:docMk/>
            <pc:sldMk cId="3810225360" sldId="313"/>
            <ac:spMk id="4" creationId="{00000000-0000-0000-0000-000000000000}"/>
          </ac:spMkLst>
        </pc:spChg>
        <pc:spChg chg="del">
          <ac:chgData name="Trần Thị Ngọc Ánh" userId="f784e393-8cc2-4e2e-9052-346aa3cbf5ea" providerId="ADAL" clId="{6E117164-B0BB-4745-90A4-6E1911507B37}" dt="2023-11-13T10:46:11.063" v="1393" actId="478"/>
          <ac:spMkLst>
            <pc:docMk/>
            <pc:sldMk cId="3810225360" sldId="313"/>
            <ac:spMk id="5" creationId="{00000000-0000-0000-0000-000000000000}"/>
          </ac:spMkLst>
        </pc:spChg>
        <pc:spChg chg="del">
          <ac:chgData name="Trần Thị Ngọc Ánh" userId="f784e393-8cc2-4e2e-9052-346aa3cbf5ea" providerId="ADAL" clId="{6E117164-B0BB-4745-90A4-6E1911507B37}" dt="2023-11-13T10:46:11.063" v="1393" actId="478"/>
          <ac:spMkLst>
            <pc:docMk/>
            <pc:sldMk cId="3810225360" sldId="313"/>
            <ac:spMk id="8" creationId="{196A2919-BC13-08C2-37E9-AFBD3889E71C}"/>
          </ac:spMkLst>
        </pc:spChg>
        <pc:spChg chg="add del">
          <ac:chgData name="Trần Thị Ngọc Ánh" userId="f784e393-8cc2-4e2e-9052-346aa3cbf5ea" providerId="ADAL" clId="{6E117164-B0BB-4745-90A4-6E1911507B37}" dt="2023-11-13T10:46:05.019" v="1389" actId="478"/>
          <ac:spMkLst>
            <pc:docMk/>
            <pc:sldMk cId="3810225360" sldId="313"/>
            <ac:spMk id="12" creationId="{00000000-0000-0000-0000-000000000000}"/>
          </ac:spMkLst>
        </pc:spChg>
        <pc:spChg chg="del mod topLvl">
          <ac:chgData name="Trần Thị Ngọc Ánh" userId="f784e393-8cc2-4e2e-9052-346aa3cbf5ea" providerId="ADAL" clId="{6E117164-B0BB-4745-90A4-6E1911507B37}" dt="2023-11-13T10:46:07.815" v="1392" actId="478"/>
          <ac:spMkLst>
            <pc:docMk/>
            <pc:sldMk cId="3810225360" sldId="313"/>
            <ac:spMk id="43" creationId="{4DA53206-01AD-607C-46E6-DF439F564BCB}"/>
          </ac:spMkLst>
        </pc:spChg>
        <pc:spChg chg="del mod topLvl">
          <ac:chgData name="Trần Thị Ngọc Ánh" userId="f784e393-8cc2-4e2e-9052-346aa3cbf5ea" providerId="ADAL" clId="{6E117164-B0BB-4745-90A4-6E1911507B37}" dt="2023-11-13T10:46:07.815" v="1392" actId="478"/>
          <ac:spMkLst>
            <pc:docMk/>
            <pc:sldMk cId="3810225360" sldId="313"/>
            <ac:spMk id="44" creationId="{EE2C0852-FBD7-AC93-3458-F87384067FB8}"/>
          </ac:spMkLst>
        </pc:spChg>
        <pc:spChg chg="del mod topLvl">
          <ac:chgData name="Trần Thị Ngọc Ánh" userId="f784e393-8cc2-4e2e-9052-346aa3cbf5ea" providerId="ADAL" clId="{6E117164-B0BB-4745-90A4-6E1911507B37}" dt="2023-11-13T10:46:07.815" v="1392" actId="478"/>
          <ac:spMkLst>
            <pc:docMk/>
            <pc:sldMk cId="3810225360" sldId="313"/>
            <ac:spMk id="46" creationId="{34F5921B-8BB2-E12E-5498-43E317E1C970}"/>
          </ac:spMkLst>
        </pc:spChg>
        <pc:spChg chg="del mod topLvl">
          <ac:chgData name="Trần Thị Ngọc Ánh" userId="f784e393-8cc2-4e2e-9052-346aa3cbf5ea" providerId="ADAL" clId="{6E117164-B0BB-4745-90A4-6E1911507B37}" dt="2023-11-13T10:46:07.815" v="1392" actId="478"/>
          <ac:spMkLst>
            <pc:docMk/>
            <pc:sldMk cId="3810225360" sldId="313"/>
            <ac:spMk id="48" creationId="{A3D520F3-D5AB-3E15-850C-57A06DB52D54}"/>
          </ac:spMkLst>
        </pc:spChg>
        <pc:spChg chg="del mod topLvl">
          <ac:chgData name="Trần Thị Ngọc Ánh" userId="f784e393-8cc2-4e2e-9052-346aa3cbf5ea" providerId="ADAL" clId="{6E117164-B0BB-4745-90A4-6E1911507B37}" dt="2023-11-13T10:46:11.063" v="1393" actId="478"/>
          <ac:spMkLst>
            <pc:docMk/>
            <pc:sldMk cId="3810225360" sldId="313"/>
            <ac:spMk id="53" creationId="{2EFC7BBF-FAEB-9342-524D-7F35CCBED328}"/>
          </ac:spMkLst>
        </pc:spChg>
        <pc:spChg chg="del mod topLvl">
          <ac:chgData name="Trần Thị Ngọc Ánh" userId="f784e393-8cc2-4e2e-9052-346aa3cbf5ea" providerId="ADAL" clId="{6E117164-B0BB-4745-90A4-6E1911507B37}" dt="2023-11-13T10:46:07.815" v="1392" actId="478"/>
          <ac:spMkLst>
            <pc:docMk/>
            <pc:sldMk cId="3810225360" sldId="313"/>
            <ac:spMk id="54" creationId="{663BD27E-D46B-A1BA-8F94-5823AC59BD53}"/>
          </ac:spMkLst>
        </pc:spChg>
        <pc:spChg chg="del mod topLvl">
          <ac:chgData name="Trần Thị Ngọc Ánh" userId="f784e393-8cc2-4e2e-9052-346aa3cbf5ea" providerId="ADAL" clId="{6E117164-B0BB-4745-90A4-6E1911507B37}" dt="2023-11-13T10:46:07.815" v="1392" actId="478"/>
          <ac:spMkLst>
            <pc:docMk/>
            <pc:sldMk cId="3810225360" sldId="313"/>
            <ac:spMk id="55" creationId="{E6C98239-9C28-154C-06F9-2A699D1E7EE4}"/>
          </ac:spMkLst>
        </pc:spChg>
        <pc:spChg chg="del mod topLvl">
          <ac:chgData name="Trần Thị Ngọc Ánh" userId="f784e393-8cc2-4e2e-9052-346aa3cbf5ea" providerId="ADAL" clId="{6E117164-B0BB-4745-90A4-6E1911507B37}" dt="2023-11-13T10:46:07.815" v="1392" actId="478"/>
          <ac:spMkLst>
            <pc:docMk/>
            <pc:sldMk cId="3810225360" sldId="313"/>
            <ac:spMk id="56" creationId="{3C4C93FA-0470-2648-C026-5F78C3BF4E13}"/>
          </ac:spMkLst>
        </pc:spChg>
        <pc:spChg chg="del mod topLvl">
          <ac:chgData name="Trần Thị Ngọc Ánh" userId="f784e393-8cc2-4e2e-9052-346aa3cbf5ea" providerId="ADAL" clId="{6E117164-B0BB-4745-90A4-6E1911507B37}" dt="2023-11-13T10:46:07.815" v="1392" actId="478"/>
          <ac:spMkLst>
            <pc:docMk/>
            <pc:sldMk cId="3810225360" sldId="313"/>
            <ac:spMk id="57" creationId="{CB83D9AC-CDC5-E992-4565-154D9D608D15}"/>
          </ac:spMkLst>
        </pc:spChg>
        <pc:spChg chg="del mod topLvl">
          <ac:chgData name="Trần Thị Ngọc Ánh" userId="f784e393-8cc2-4e2e-9052-346aa3cbf5ea" providerId="ADAL" clId="{6E117164-B0BB-4745-90A4-6E1911507B37}" dt="2023-11-13T10:46:07.815" v="1392" actId="478"/>
          <ac:spMkLst>
            <pc:docMk/>
            <pc:sldMk cId="3810225360" sldId="313"/>
            <ac:spMk id="58" creationId="{AEA5B788-795C-204F-41EF-5748B69E261B}"/>
          </ac:spMkLst>
        </pc:spChg>
        <pc:spChg chg="del mod topLvl">
          <ac:chgData name="Trần Thị Ngọc Ánh" userId="f784e393-8cc2-4e2e-9052-346aa3cbf5ea" providerId="ADAL" clId="{6E117164-B0BB-4745-90A4-6E1911507B37}" dt="2023-11-13T10:46:07.815" v="1392" actId="478"/>
          <ac:spMkLst>
            <pc:docMk/>
            <pc:sldMk cId="3810225360" sldId="313"/>
            <ac:spMk id="59" creationId="{350E8838-0F28-EA16-E4A4-257E529DF418}"/>
          </ac:spMkLst>
        </pc:spChg>
        <pc:spChg chg="del mod topLvl">
          <ac:chgData name="Trần Thị Ngọc Ánh" userId="f784e393-8cc2-4e2e-9052-346aa3cbf5ea" providerId="ADAL" clId="{6E117164-B0BB-4745-90A4-6E1911507B37}" dt="2023-11-13T10:46:07.815" v="1392" actId="478"/>
          <ac:spMkLst>
            <pc:docMk/>
            <pc:sldMk cId="3810225360" sldId="313"/>
            <ac:spMk id="60" creationId="{7371DF46-ACAC-A1C3-C27E-A55557B92029}"/>
          </ac:spMkLst>
        </pc:spChg>
        <pc:spChg chg="del mod topLvl">
          <ac:chgData name="Trần Thị Ngọc Ánh" userId="f784e393-8cc2-4e2e-9052-346aa3cbf5ea" providerId="ADAL" clId="{6E117164-B0BB-4745-90A4-6E1911507B37}" dt="2023-11-13T10:46:07.815" v="1392" actId="478"/>
          <ac:spMkLst>
            <pc:docMk/>
            <pc:sldMk cId="3810225360" sldId="313"/>
            <ac:spMk id="61" creationId="{11277E87-BF3D-5DC1-4BA6-19129AACB44C}"/>
          </ac:spMkLst>
        </pc:spChg>
        <pc:grpChg chg="del">
          <ac:chgData name="Trần Thị Ngọc Ánh" userId="f784e393-8cc2-4e2e-9052-346aa3cbf5ea" providerId="ADAL" clId="{6E117164-B0BB-4745-90A4-6E1911507B37}" dt="2023-11-13T10:30:25.442" v="293" actId="165"/>
          <ac:grpSpMkLst>
            <pc:docMk/>
            <pc:sldMk cId="3810225360" sldId="313"/>
            <ac:grpSpMk id="7" creationId="{D2DFA6F2-86B9-F85C-D969-392DBC63DA6C}"/>
          </ac:grpSpMkLst>
        </pc:grpChg>
        <pc:grpChg chg="del mod topLvl">
          <ac:chgData name="Trần Thị Ngọc Ánh" userId="f784e393-8cc2-4e2e-9052-346aa3cbf5ea" providerId="ADAL" clId="{6E117164-B0BB-4745-90A4-6E1911507B37}" dt="2023-11-13T10:30:59.255" v="298" actId="165"/>
          <ac:grpSpMkLst>
            <pc:docMk/>
            <pc:sldMk cId="3810225360" sldId="313"/>
            <ac:grpSpMk id="38" creationId="{C9C87EA5-7AA2-7B3E-CA8B-2486E113D9BC}"/>
          </ac:grpSpMkLst>
        </pc:grpChg>
        <pc:grpChg chg="add del mod topLvl">
          <ac:chgData name="Trần Thị Ngọc Ánh" userId="f784e393-8cc2-4e2e-9052-346aa3cbf5ea" providerId="ADAL" clId="{6E117164-B0BB-4745-90A4-6E1911507B37}" dt="2023-11-13T10:30:50.368" v="297" actId="165"/>
          <ac:grpSpMkLst>
            <pc:docMk/>
            <pc:sldMk cId="3810225360" sldId="313"/>
            <ac:grpSpMk id="72" creationId="{6E61C59F-A10A-11A0-1B77-DAFE6FDA531E}"/>
          </ac:grpSpMkLst>
        </pc:grpChg>
        <pc:grpChg chg="del mod topLvl">
          <ac:chgData name="Trần Thị Ngọc Ánh" userId="f784e393-8cc2-4e2e-9052-346aa3cbf5ea" providerId="ADAL" clId="{6E117164-B0BB-4745-90A4-6E1911507B37}" dt="2023-11-13T10:30:34.800" v="294" actId="165"/>
          <ac:grpSpMkLst>
            <pc:docMk/>
            <pc:sldMk cId="3810225360" sldId="313"/>
            <ac:grpSpMk id="73" creationId="{FDFF9E68-144E-4F37-E9E9-C00FA20C5CCB}"/>
          </ac:grpSpMkLst>
        </pc:grpChg>
        <pc:picChg chg="add del">
          <ac:chgData name="Trần Thị Ngọc Ánh" userId="f784e393-8cc2-4e2e-9052-346aa3cbf5ea" providerId="ADAL" clId="{6E117164-B0BB-4745-90A4-6E1911507B37}" dt="2023-11-13T10:23:47.592" v="7"/>
          <ac:picMkLst>
            <pc:docMk/>
            <pc:sldMk cId="3810225360" sldId="313"/>
            <ac:picMk id="6" creationId="{A0AB9BC3-BAD3-1C37-9CE5-875BBEAEE8D2}"/>
          </ac:picMkLst>
        </pc:picChg>
        <pc:picChg chg="del mod topLvl">
          <ac:chgData name="Trần Thị Ngọc Ánh" userId="f784e393-8cc2-4e2e-9052-346aa3cbf5ea" providerId="ADAL" clId="{6E117164-B0BB-4745-90A4-6E1911507B37}" dt="2023-11-13T10:46:07.815" v="1392" actId="478"/>
          <ac:picMkLst>
            <pc:docMk/>
            <pc:sldMk cId="3810225360" sldId="313"/>
            <ac:picMk id="39" creationId="{5FB3F0E6-5C8C-44D7-022E-DB1EBC57FBA6}"/>
          </ac:picMkLst>
        </pc:picChg>
        <pc:picChg chg="del mod topLvl">
          <ac:chgData name="Trần Thị Ngọc Ánh" userId="f784e393-8cc2-4e2e-9052-346aa3cbf5ea" providerId="ADAL" clId="{6E117164-B0BB-4745-90A4-6E1911507B37}" dt="2023-11-13T10:46:07.815" v="1392" actId="478"/>
          <ac:picMkLst>
            <pc:docMk/>
            <pc:sldMk cId="3810225360" sldId="313"/>
            <ac:picMk id="65" creationId="{EECEBAD0-B924-A3E7-8CA8-5C078A411B5B}"/>
          </ac:picMkLst>
        </pc:picChg>
        <pc:picChg chg="add del mod topLvl">
          <ac:chgData name="Trần Thị Ngọc Ánh" userId="f784e393-8cc2-4e2e-9052-346aa3cbf5ea" providerId="ADAL" clId="{6E117164-B0BB-4745-90A4-6E1911507B37}" dt="2023-11-13T10:46:06.565" v="1391" actId="478"/>
          <ac:picMkLst>
            <pc:docMk/>
            <pc:sldMk cId="3810225360" sldId="313"/>
            <ac:picMk id="69" creationId="{61E7C8EE-E2F8-8613-10BB-A9A3940DD3F2}"/>
          </ac:picMkLst>
        </pc:picChg>
        <pc:picChg chg="del mod topLvl">
          <ac:chgData name="Trần Thị Ngọc Ánh" userId="f784e393-8cc2-4e2e-9052-346aa3cbf5ea" providerId="ADAL" clId="{6E117164-B0BB-4745-90A4-6E1911507B37}" dt="2023-11-13T10:46:07.815" v="1392" actId="478"/>
          <ac:picMkLst>
            <pc:docMk/>
            <pc:sldMk cId="3810225360" sldId="313"/>
            <ac:picMk id="1026" creationId="{1C268480-5CD8-36E4-5361-42A96CAFA34A}"/>
          </ac:picMkLst>
        </pc:picChg>
        <pc:cxnChg chg="del mod topLvl">
          <ac:chgData name="Trần Thị Ngọc Ánh" userId="f784e393-8cc2-4e2e-9052-346aa3cbf5ea" providerId="ADAL" clId="{6E117164-B0BB-4745-90A4-6E1911507B37}" dt="2023-11-13T10:46:07.815" v="1392" actId="478"/>
          <ac:cxnSpMkLst>
            <pc:docMk/>
            <pc:sldMk cId="3810225360" sldId="313"/>
            <ac:cxnSpMk id="50" creationId="{BF2F84FA-68B4-EEF3-D265-2D3FD55C3610}"/>
          </ac:cxnSpMkLst>
        </pc:cxnChg>
        <pc:cxnChg chg="del mod topLvl">
          <ac:chgData name="Trần Thị Ngọc Ánh" userId="f784e393-8cc2-4e2e-9052-346aa3cbf5ea" providerId="ADAL" clId="{6E117164-B0BB-4745-90A4-6E1911507B37}" dt="2023-11-13T10:46:07.815" v="1392" actId="478"/>
          <ac:cxnSpMkLst>
            <pc:docMk/>
            <pc:sldMk cId="3810225360" sldId="313"/>
            <ac:cxnSpMk id="51" creationId="{650E5ED1-9A12-8C29-0EA1-FF97C3D46444}"/>
          </ac:cxnSpMkLst>
        </pc:cxnChg>
        <pc:cxnChg chg="del mod topLvl">
          <ac:chgData name="Trần Thị Ngọc Ánh" userId="f784e393-8cc2-4e2e-9052-346aa3cbf5ea" providerId="ADAL" clId="{6E117164-B0BB-4745-90A4-6E1911507B37}" dt="2023-11-13T10:46:07.815" v="1392" actId="478"/>
          <ac:cxnSpMkLst>
            <pc:docMk/>
            <pc:sldMk cId="3810225360" sldId="313"/>
            <ac:cxnSpMk id="52" creationId="{ECAABCAA-766C-C46A-FABD-7AA03487FDD5}"/>
          </ac:cxnSpMkLst>
        </pc:cxnChg>
      </pc:sldChg>
      <pc:sldChg chg="add del">
        <pc:chgData name="Trần Thị Ngọc Ánh" userId="f784e393-8cc2-4e2e-9052-346aa3cbf5ea" providerId="ADAL" clId="{6E117164-B0BB-4745-90A4-6E1911507B37}" dt="2023-11-13T10:23:45.995" v="5"/>
        <pc:sldMkLst>
          <pc:docMk/>
          <pc:sldMk cId="1167136115" sldId="314"/>
        </pc:sldMkLst>
      </pc:sldChg>
      <pc:sldChg chg="del">
        <pc:chgData name="Trần Thị Ngọc Ánh" userId="f784e393-8cc2-4e2e-9052-346aa3cbf5ea" providerId="ADAL" clId="{6E117164-B0BB-4745-90A4-6E1911507B37}" dt="2023-11-13T10:23:43.084" v="3"/>
        <pc:sldMkLst>
          <pc:docMk/>
          <pc:sldMk cId="3106981953" sldId="314"/>
        </pc:sldMkLst>
      </pc:sldChg>
      <pc:sldChg chg="addSp delSp modSp add mod">
        <pc:chgData name="Trần Thị Ngọc Ánh" userId="f784e393-8cc2-4e2e-9052-346aa3cbf5ea" providerId="ADAL" clId="{6E117164-B0BB-4745-90A4-6E1911507B37}" dt="2023-11-27T17:35:47.364" v="3737"/>
        <pc:sldMkLst>
          <pc:docMk/>
          <pc:sldMk cId="3315955199" sldId="314"/>
        </pc:sldMkLst>
        <pc:spChg chg="add mod">
          <ac:chgData name="Trần Thị Ngọc Ánh" userId="f784e393-8cc2-4e2e-9052-346aa3cbf5ea" providerId="ADAL" clId="{6E117164-B0BB-4745-90A4-6E1911507B37}" dt="2023-11-27T17:35:47.364" v="3737"/>
          <ac:spMkLst>
            <pc:docMk/>
            <pc:sldMk cId="3315955199" sldId="314"/>
            <ac:spMk id="2" creationId="{AD93BBA4-B6B1-F299-B789-EE19C464546B}"/>
          </ac:spMkLst>
        </pc:spChg>
        <pc:spChg chg="add mod">
          <ac:chgData name="Trần Thị Ngọc Ánh" userId="f784e393-8cc2-4e2e-9052-346aa3cbf5ea" providerId="ADAL" clId="{6E117164-B0BB-4745-90A4-6E1911507B37}" dt="2023-11-15T14:45:02.696" v="1624" actId="478"/>
          <ac:spMkLst>
            <pc:docMk/>
            <pc:sldMk cId="3315955199" sldId="314"/>
            <ac:spMk id="3" creationId="{FF23FC0B-2210-0A3B-7E40-8ACE574EFEC4}"/>
          </ac:spMkLst>
        </pc:spChg>
        <pc:spChg chg="add mod">
          <ac:chgData name="Trần Thị Ngọc Ánh" userId="f784e393-8cc2-4e2e-9052-346aa3cbf5ea" providerId="ADAL" clId="{6E117164-B0BB-4745-90A4-6E1911507B37}" dt="2023-11-15T14:45:05.078" v="1625" actId="478"/>
          <ac:spMkLst>
            <pc:docMk/>
            <pc:sldMk cId="3315955199" sldId="314"/>
            <ac:spMk id="5" creationId="{AAE64B3A-2152-27CD-54D9-69E47CC38045}"/>
          </ac:spMkLst>
        </pc:spChg>
        <pc:spChg chg="add mod">
          <ac:chgData name="Trần Thị Ngọc Ánh" userId="f784e393-8cc2-4e2e-9052-346aa3cbf5ea" providerId="ADAL" clId="{6E117164-B0BB-4745-90A4-6E1911507B37}" dt="2023-11-15T14:45:06.259" v="1626" actId="478"/>
          <ac:spMkLst>
            <pc:docMk/>
            <pc:sldMk cId="3315955199" sldId="314"/>
            <ac:spMk id="7" creationId="{60017D63-2037-A1D3-9B2C-08850CA6F06D}"/>
          </ac:spMkLst>
        </pc:spChg>
        <pc:spChg chg="add mod">
          <ac:chgData name="Trần Thị Ngọc Ánh" userId="f784e393-8cc2-4e2e-9052-346aa3cbf5ea" providerId="ADAL" clId="{6E117164-B0BB-4745-90A4-6E1911507B37}" dt="2023-11-15T14:45:09.096" v="1627" actId="478"/>
          <ac:spMkLst>
            <pc:docMk/>
            <pc:sldMk cId="3315955199" sldId="314"/>
            <ac:spMk id="9" creationId="{7B9AAD58-9EF5-3F74-0F5B-E714622C2CFC}"/>
          </ac:spMkLst>
        </pc:spChg>
        <pc:spChg chg="add mod">
          <ac:chgData name="Trần Thị Ngọc Ánh" userId="f784e393-8cc2-4e2e-9052-346aa3cbf5ea" providerId="ADAL" clId="{6E117164-B0BB-4745-90A4-6E1911507B37}" dt="2023-11-15T14:45:10.795" v="1628" actId="478"/>
          <ac:spMkLst>
            <pc:docMk/>
            <pc:sldMk cId="3315955199" sldId="314"/>
            <ac:spMk id="11" creationId="{3FA48F73-EB7F-1E22-0EE5-23AB679FB5EB}"/>
          </ac:spMkLst>
        </pc:spChg>
        <pc:spChg chg="add mod">
          <ac:chgData name="Trần Thị Ngọc Ánh" userId="f784e393-8cc2-4e2e-9052-346aa3cbf5ea" providerId="ADAL" clId="{6E117164-B0BB-4745-90A4-6E1911507B37}" dt="2023-11-15T14:45:12.221" v="1629" actId="478"/>
          <ac:spMkLst>
            <pc:docMk/>
            <pc:sldMk cId="3315955199" sldId="314"/>
            <ac:spMk id="13" creationId="{1B6E92D9-0E70-5E93-4AE5-A6A2AF6BCCC8}"/>
          </ac:spMkLst>
        </pc:spChg>
        <pc:spChg chg="add mod">
          <ac:chgData name="Trần Thị Ngọc Ánh" userId="f784e393-8cc2-4e2e-9052-346aa3cbf5ea" providerId="ADAL" clId="{6E117164-B0BB-4745-90A4-6E1911507B37}" dt="2023-11-15T14:57:46.168" v="2693" actId="20577"/>
          <ac:spMkLst>
            <pc:docMk/>
            <pc:sldMk cId="3315955199" sldId="314"/>
            <ac:spMk id="14" creationId="{3B8CB67A-CA53-0372-188B-E545C5EBB79B}"/>
          </ac:spMkLst>
        </pc:spChg>
        <pc:spChg chg="add del mod">
          <ac:chgData name="Trần Thị Ngọc Ánh" userId="f784e393-8cc2-4e2e-9052-346aa3cbf5ea" providerId="ADAL" clId="{6E117164-B0BB-4745-90A4-6E1911507B37}" dt="2023-11-15T14:57:49.272" v="2695"/>
          <ac:spMkLst>
            <pc:docMk/>
            <pc:sldMk cId="3315955199" sldId="314"/>
            <ac:spMk id="15" creationId="{4A4D50BE-C333-001F-DCC7-F915133AA8C4}"/>
          </ac:spMkLst>
        </pc:spChg>
        <pc:spChg chg="add del mod">
          <ac:chgData name="Trần Thị Ngọc Ánh" userId="f784e393-8cc2-4e2e-9052-346aa3cbf5ea" providerId="ADAL" clId="{6E117164-B0BB-4745-90A4-6E1911507B37}" dt="2023-11-15T15:18:56.858" v="3508"/>
          <ac:spMkLst>
            <pc:docMk/>
            <pc:sldMk cId="3315955199" sldId="314"/>
            <ac:spMk id="16" creationId="{F1C53EEF-6D12-9339-ECD3-F69E1FB40E99}"/>
          </ac:spMkLst>
        </pc:spChg>
        <pc:spChg chg="add del mod">
          <ac:chgData name="Trần Thị Ngọc Ánh" userId="f784e393-8cc2-4e2e-9052-346aa3cbf5ea" providerId="ADAL" clId="{6E117164-B0BB-4745-90A4-6E1911507B37}" dt="2023-11-27T17:35:45.959" v="3736" actId="478"/>
          <ac:spMkLst>
            <pc:docMk/>
            <pc:sldMk cId="3315955199" sldId="314"/>
            <ac:spMk id="17" creationId="{D016887F-E800-EAFA-C995-63F71E4D57C2}"/>
          </ac:spMkLst>
        </pc:spChg>
        <pc:spChg chg="mod">
          <ac:chgData name="Trần Thị Ngọc Ánh" userId="f784e393-8cc2-4e2e-9052-346aa3cbf5ea" providerId="ADAL" clId="{6E117164-B0BB-4745-90A4-6E1911507B37}" dt="2023-11-13T10:46:48.377" v="1409" actId="20577"/>
          <ac:spMkLst>
            <pc:docMk/>
            <pc:sldMk cId="3315955199" sldId="314"/>
            <ac:spMk id="1848" creationId="{00000000-0000-0000-0000-000000000000}"/>
          </ac:spMkLst>
        </pc:spChg>
        <pc:spChg chg="del">
          <ac:chgData name="Trần Thị Ngọc Ánh" userId="f784e393-8cc2-4e2e-9052-346aa3cbf5ea" providerId="ADAL" clId="{6E117164-B0BB-4745-90A4-6E1911507B37}" dt="2023-11-15T14:45:12.221" v="1629" actId="478"/>
          <ac:spMkLst>
            <pc:docMk/>
            <pc:sldMk cId="3315955199" sldId="314"/>
            <ac:spMk id="1849" creationId="{00000000-0000-0000-0000-000000000000}"/>
          </ac:spMkLst>
        </pc:spChg>
        <pc:spChg chg="del mod">
          <ac:chgData name="Trần Thị Ngọc Ánh" userId="f784e393-8cc2-4e2e-9052-346aa3cbf5ea" providerId="ADAL" clId="{6E117164-B0BB-4745-90A4-6E1911507B37}" dt="2023-11-15T14:45:02.696" v="1624" actId="478"/>
          <ac:spMkLst>
            <pc:docMk/>
            <pc:sldMk cId="3315955199" sldId="314"/>
            <ac:spMk id="1850" creationId="{00000000-0000-0000-0000-000000000000}"/>
          </ac:spMkLst>
        </pc:spChg>
        <pc:spChg chg="del">
          <ac:chgData name="Trần Thị Ngọc Ánh" userId="f784e393-8cc2-4e2e-9052-346aa3cbf5ea" providerId="ADAL" clId="{6E117164-B0BB-4745-90A4-6E1911507B37}" dt="2023-11-15T14:45:05.078" v="1625" actId="478"/>
          <ac:spMkLst>
            <pc:docMk/>
            <pc:sldMk cId="3315955199" sldId="314"/>
            <ac:spMk id="1851" creationId="{00000000-0000-0000-0000-000000000000}"/>
          </ac:spMkLst>
        </pc:spChg>
        <pc:spChg chg="del">
          <ac:chgData name="Trần Thị Ngọc Ánh" userId="f784e393-8cc2-4e2e-9052-346aa3cbf5ea" providerId="ADAL" clId="{6E117164-B0BB-4745-90A4-6E1911507B37}" dt="2023-11-15T14:45:10.795" v="1628" actId="478"/>
          <ac:spMkLst>
            <pc:docMk/>
            <pc:sldMk cId="3315955199" sldId="314"/>
            <ac:spMk id="1852" creationId="{00000000-0000-0000-0000-000000000000}"/>
          </ac:spMkLst>
        </pc:spChg>
        <pc:spChg chg="del">
          <ac:chgData name="Trần Thị Ngọc Ánh" userId="f784e393-8cc2-4e2e-9052-346aa3cbf5ea" providerId="ADAL" clId="{6E117164-B0BB-4745-90A4-6E1911507B37}" dt="2023-11-15T14:45:06.259" v="1626" actId="478"/>
          <ac:spMkLst>
            <pc:docMk/>
            <pc:sldMk cId="3315955199" sldId="314"/>
            <ac:spMk id="1853" creationId="{00000000-0000-0000-0000-000000000000}"/>
          </ac:spMkLst>
        </pc:spChg>
        <pc:spChg chg="del">
          <ac:chgData name="Trần Thị Ngọc Ánh" userId="f784e393-8cc2-4e2e-9052-346aa3cbf5ea" providerId="ADAL" clId="{6E117164-B0BB-4745-90A4-6E1911507B37}" dt="2023-11-15T14:45:09.096" v="1627" actId="478"/>
          <ac:spMkLst>
            <pc:docMk/>
            <pc:sldMk cId="3315955199" sldId="314"/>
            <ac:spMk id="1854" creationId="{00000000-0000-0000-0000-000000000000}"/>
          </ac:spMkLst>
        </pc:spChg>
        <pc:spChg chg="mod">
          <ac:chgData name="Trần Thị Ngọc Ánh" userId="f784e393-8cc2-4e2e-9052-346aa3cbf5ea" providerId="ADAL" clId="{6E117164-B0BB-4745-90A4-6E1911507B37}" dt="2023-11-15T15:01:15.385" v="2765" actId="1035"/>
          <ac:spMkLst>
            <pc:docMk/>
            <pc:sldMk cId="3315955199" sldId="314"/>
            <ac:spMk id="1855" creationId="{00000000-0000-0000-0000-000000000000}"/>
          </ac:spMkLst>
        </pc:spChg>
        <pc:spChg chg="mod">
          <ac:chgData name="Trần Thị Ngọc Ánh" userId="f784e393-8cc2-4e2e-9052-346aa3cbf5ea" providerId="ADAL" clId="{6E117164-B0BB-4745-90A4-6E1911507B37}" dt="2023-11-15T15:01:24.091" v="2778" actId="1035"/>
          <ac:spMkLst>
            <pc:docMk/>
            <pc:sldMk cId="3315955199" sldId="314"/>
            <ac:spMk id="1856" creationId="{00000000-0000-0000-0000-000000000000}"/>
          </ac:spMkLst>
        </pc:spChg>
        <pc:spChg chg="mod">
          <ac:chgData name="Trần Thị Ngọc Ánh" userId="f784e393-8cc2-4e2e-9052-346aa3cbf5ea" providerId="ADAL" clId="{6E117164-B0BB-4745-90A4-6E1911507B37}" dt="2023-11-15T15:01:15.385" v="2765" actId="1035"/>
          <ac:spMkLst>
            <pc:docMk/>
            <pc:sldMk cId="3315955199" sldId="314"/>
            <ac:spMk id="1857" creationId="{00000000-0000-0000-0000-000000000000}"/>
          </ac:spMkLst>
        </pc:spChg>
        <pc:spChg chg="mod">
          <ac:chgData name="Trần Thị Ngọc Ánh" userId="f784e393-8cc2-4e2e-9052-346aa3cbf5ea" providerId="ADAL" clId="{6E117164-B0BB-4745-90A4-6E1911507B37}" dt="2023-11-15T15:01:24.091" v="2778" actId="1035"/>
          <ac:spMkLst>
            <pc:docMk/>
            <pc:sldMk cId="3315955199" sldId="314"/>
            <ac:spMk id="1858" creationId="{00000000-0000-0000-0000-000000000000}"/>
          </ac:spMkLst>
        </pc:spChg>
        <pc:spChg chg="mod">
          <ac:chgData name="Trần Thị Ngọc Ánh" userId="f784e393-8cc2-4e2e-9052-346aa3cbf5ea" providerId="ADAL" clId="{6E117164-B0BB-4745-90A4-6E1911507B37}" dt="2023-11-15T15:01:15.385" v="2765" actId="1035"/>
          <ac:spMkLst>
            <pc:docMk/>
            <pc:sldMk cId="3315955199" sldId="314"/>
            <ac:spMk id="1859" creationId="{00000000-0000-0000-0000-000000000000}"/>
          </ac:spMkLst>
        </pc:spChg>
        <pc:spChg chg="mod">
          <ac:chgData name="Trần Thị Ngọc Ánh" userId="f784e393-8cc2-4e2e-9052-346aa3cbf5ea" providerId="ADAL" clId="{6E117164-B0BB-4745-90A4-6E1911507B37}" dt="2023-11-15T15:01:24.091" v="2778" actId="1035"/>
          <ac:spMkLst>
            <pc:docMk/>
            <pc:sldMk cId="3315955199" sldId="314"/>
            <ac:spMk id="1860" creationId="{00000000-0000-0000-0000-000000000000}"/>
          </ac:spMkLst>
        </pc:spChg>
        <pc:spChg chg="mod">
          <ac:chgData name="Trần Thị Ngọc Ánh" userId="f784e393-8cc2-4e2e-9052-346aa3cbf5ea" providerId="ADAL" clId="{6E117164-B0BB-4745-90A4-6E1911507B37}" dt="2023-11-15T14:45:37.145" v="1631" actId="242"/>
          <ac:spMkLst>
            <pc:docMk/>
            <pc:sldMk cId="3315955199" sldId="314"/>
            <ac:spMk id="1861" creationId="{00000000-0000-0000-0000-000000000000}"/>
          </ac:spMkLst>
        </pc:spChg>
        <pc:spChg chg="mod">
          <ac:chgData name="Trần Thị Ngọc Ánh" userId="f784e393-8cc2-4e2e-9052-346aa3cbf5ea" providerId="ADAL" clId="{6E117164-B0BB-4745-90A4-6E1911507B37}" dt="2023-11-15T14:45:37.145" v="1631" actId="242"/>
          <ac:spMkLst>
            <pc:docMk/>
            <pc:sldMk cId="3315955199" sldId="314"/>
            <ac:spMk id="1862" creationId="{00000000-0000-0000-0000-000000000000}"/>
          </ac:spMkLst>
        </pc:spChg>
        <pc:spChg chg="mod">
          <ac:chgData name="Trần Thị Ngọc Ánh" userId="f784e393-8cc2-4e2e-9052-346aa3cbf5ea" providerId="ADAL" clId="{6E117164-B0BB-4745-90A4-6E1911507B37}" dt="2023-11-15T14:45:37.145" v="1631" actId="242"/>
          <ac:spMkLst>
            <pc:docMk/>
            <pc:sldMk cId="3315955199" sldId="314"/>
            <ac:spMk id="1863" creationId="{00000000-0000-0000-0000-000000000000}"/>
          </ac:spMkLst>
        </pc:spChg>
        <pc:spChg chg="mod">
          <ac:chgData name="Trần Thị Ngọc Ánh" userId="f784e393-8cc2-4e2e-9052-346aa3cbf5ea" providerId="ADAL" clId="{6E117164-B0BB-4745-90A4-6E1911507B37}" dt="2023-11-15T14:45:37.145" v="1631" actId="242"/>
          <ac:spMkLst>
            <pc:docMk/>
            <pc:sldMk cId="3315955199" sldId="314"/>
            <ac:spMk id="1864" creationId="{00000000-0000-0000-0000-000000000000}"/>
          </ac:spMkLst>
        </pc:spChg>
        <pc:spChg chg="mod">
          <ac:chgData name="Trần Thị Ngọc Ánh" userId="f784e393-8cc2-4e2e-9052-346aa3cbf5ea" providerId="ADAL" clId="{6E117164-B0BB-4745-90A4-6E1911507B37}" dt="2023-11-15T14:45:37.145" v="1631" actId="242"/>
          <ac:spMkLst>
            <pc:docMk/>
            <pc:sldMk cId="3315955199" sldId="314"/>
            <ac:spMk id="1865" creationId="{00000000-0000-0000-0000-000000000000}"/>
          </ac:spMkLst>
        </pc:spChg>
        <pc:spChg chg="mod">
          <ac:chgData name="Trần Thị Ngọc Ánh" userId="f784e393-8cc2-4e2e-9052-346aa3cbf5ea" providerId="ADAL" clId="{6E117164-B0BB-4745-90A4-6E1911507B37}" dt="2023-11-15T14:45:37.145" v="1631" actId="242"/>
          <ac:spMkLst>
            <pc:docMk/>
            <pc:sldMk cId="3315955199" sldId="314"/>
            <ac:spMk id="1866" creationId="{00000000-0000-0000-0000-000000000000}"/>
          </ac:spMkLst>
        </pc:spChg>
      </pc:sldChg>
      <pc:sldChg chg="addSp delSp modSp add mod">
        <pc:chgData name="Trần Thị Ngọc Ánh" userId="f784e393-8cc2-4e2e-9052-346aa3cbf5ea" providerId="ADAL" clId="{6E117164-B0BB-4745-90A4-6E1911507B37}" dt="2023-11-27T17:35:38.692" v="3735" actId="20577"/>
        <pc:sldMkLst>
          <pc:docMk/>
          <pc:sldMk cId="3605910163" sldId="315"/>
        </pc:sldMkLst>
        <pc:spChg chg="add del mod">
          <ac:chgData name="Trần Thị Ngọc Ánh" userId="f784e393-8cc2-4e2e-9052-346aa3cbf5ea" providerId="ADAL" clId="{6E117164-B0BB-4745-90A4-6E1911507B37}" dt="2023-11-15T14:57:06.336" v="2680" actId="21"/>
          <ac:spMkLst>
            <pc:docMk/>
            <pc:sldMk cId="3605910163" sldId="315"/>
            <ac:spMk id="2" creationId="{2D6388D3-9512-3312-26EE-67A865088F62}"/>
          </ac:spMkLst>
        </pc:spChg>
        <pc:spChg chg="add del mod">
          <ac:chgData name="Trần Thị Ngọc Ánh" userId="f784e393-8cc2-4e2e-9052-346aa3cbf5ea" providerId="ADAL" clId="{6E117164-B0BB-4745-90A4-6E1911507B37}" dt="2023-11-13T10:29:13.230" v="268" actId="478"/>
          <ac:spMkLst>
            <pc:docMk/>
            <pc:sldMk cId="3605910163" sldId="315"/>
            <ac:spMk id="3" creationId="{11CAC135-2C3A-34D9-C10A-95634E01285F}"/>
          </ac:spMkLst>
        </pc:spChg>
        <pc:spChg chg="add mod">
          <ac:chgData name="Trần Thị Ngọc Ánh" userId="f784e393-8cc2-4e2e-9052-346aa3cbf5ea" providerId="ADAL" clId="{6E117164-B0BB-4745-90A4-6E1911507B37}" dt="2023-11-15T14:57:39.943" v="2690" actId="20577"/>
          <ac:spMkLst>
            <pc:docMk/>
            <pc:sldMk cId="3605910163" sldId="315"/>
            <ac:spMk id="3" creationId="{4239A178-D7DE-6147-C45F-93C87E491DD7}"/>
          </ac:spMkLst>
        </pc:spChg>
        <pc:spChg chg="add del mod">
          <ac:chgData name="Trần Thị Ngọc Ánh" userId="f784e393-8cc2-4e2e-9052-346aa3cbf5ea" providerId="ADAL" clId="{6E117164-B0BB-4745-90A4-6E1911507B37}" dt="2023-11-15T15:18:57.241" v="3509"/>
          <ac:spMkLst>
            <pc:docMk/>
            <pc:sldMk cId="3605910163" sldId="315"/>
            <ac:spMk id="4" creationId="{40B0748E-F02E-2505-8106-633CFA46A82C}"/>
          </ac:spMkLst>
        </pc:spChg>
        <pc:spChg chg="add del mod">
          <ac:chgData name="Trần Thị Ngọc Ánh" userId="f784e393-8cc2-4e2e-9052-346aa3cbf5ea" providerId="ADAL" clId="{6E117164-B0BB-4745-90A4-6E1911507B37}" dt="2023-11-13T10:29:16.397" v="270" actId="478"/>
          <ac:spMkLst>
            <pc:docMk/>
            <pc:sldMk cId="3605910163" sldId="315"/>
            <ac:spMk id="5" creationId="{0D95ED84-A531-1F49-4E8D-37406A45D8FF}"/>
          </ac:spMkLst>
        </pc:spChg>
        <pc:spChg chg="add mod">
          <ac:chgData name="Trần Thị Ngọc Ánh" userId="f784e393-8cc2-4e2e-9052-346aa3cbf5ea" providerId="ADAL" clId="{6E117164-B0BB-4745-90A4-6E1911507B37}" dt="2023-11-27T17:35:38.692" v="3735" actId="20577"/>
          <ac:spMkLst>
            <pc:docMk/>
            <pc:sldMk cId="3605910163" sldId="315"/>
            <ac:spMk id="5" creationId="{6B5899B5-6B37-B712-ACA4-EC173410EA55}"/>
          </ac:spMkLst>
        </pc:spChg>
        <pc:spChg chg="mod">
          <ac:chgData name="Trần Thị Ngọc Ánh" userId="f784e393-8cc2-4e2e-9052-346aa3cbf5ea" providerId="ADAL" clId="{6E117164-B0BB-4745-90A4-6E1911507B37}" dt="2023-11-13T10:29:38.576" v="273" actId="14100"/>
          <ac:spMkLst>
            <pc:docMk/>
            <pc:sldMk cId="3605910163" sldId="315"/>
            <ac:spMk id="14" creationId="{C29BC3A2-BBA5-E4A8-FECC-D8E3D2A42064}"/>
          </ac:spMkLst>
        </pc:spChg>
        <pc:spChg chg="mod">
          <ac:chgData name="Trần Thị Ngọc Ánh" userId="f784e393-8cc2-4e2e-9052-346aa3cbf5ea" providerId="ADAL" clId="{6E117164-B0BB-4745-90A4-6E1911507B37}" dt="2023-11-13T10:29:38.576" v="273" actId="14100"/>
          <ac:spMkLst>
            <pc:docMk/>
            <pc:sldMk cId="3605910163" sldId="315"/>
            <ac:spMk id="15" creationId="{D8609CC3-2939-DE35-E8FC-661C9AB453E1}"/>
          </ac:spMkLst>
        </pc:spChg>
        <pc:spChg chg="mod">
          <ac:chgData name="Trần Thị Ngọc Ánh" userId="f784e393-8cc2-4e2e-9052-346aa3cbf5ea" providerId="ADAL" clId="{6E117164-B0BB-4745-90A4-6E1911507B37}" dt="2023-11-13T10:29:38.576" v="273" actId="14100"/>
          <ac:spMkLst>
            <pc:docMk/>
            <pc:sldMk cId="3605910163" sldId="315"/>
            <ac:spMk id="16" creationId="{32EC7AAF-352E-DCFC-6A17-6A59821837A8}"/>
          </ac:spMkLst>
        </pc:spChg>
        <pc:spChg chg="mod">
          <ac:chgData name="Trần Thị Ngọc Ánh" userId="f784e393-8cc2-4e2e-9052-346aa3cbf5ea" providerId="ADAL" clId="{6E117164-B0BB-4745-90A4-6E1911507B37}" dt="2023-11-13T10:29:38.576" v="273" actId="14100"/>
          <ac:spMkLst>
            <pc:docMk/>
            <pc:sldMk cId="3605910163" sldId="315"/>
            <ac:spMk id="17" creationId="{82EA9013-0A88-CFB9-BFCA-6D247C3720F6}"/>
          </ac:spMkLst>
        </pc:spChg>
        <pc:spChg chg="mod">
          <ac:chgData name="Trần Thị Ngọc Ánh" userId="f784e393-8cc2-4e2e-9052-346aa3cbf5ea" providerId="ADAL" clId="{6E117164-B0BB-4745-90A4-6E1911507B37}" dt="2023-11-13T10:29:38.576" v="273" actId="14100"/>
          <ac:spMkLst>
            <pc:docMk/>
            <pc:sldMk cId="3605910163" sldId="315"/>
            <ac:spMk id="21" creationId="{A01F45F8-AB42-353D-B605-458A54116723}"/>
          </ac:spMkLst>
        </pc:spChg>
        <pc:spChg chg="mod">
          <ac:chgData name="Trần Thị Ngọc Ánh" userId="f784e393-8cc2-4e2e-9052-346aa3cbf5ea" providerId="ADAL" clId="{6E117164-B0BB-4745-90A4-6E1911507B37}" dt="2023-11-13T10:29:38.576" v="273" actId="14100"/>
          <ac:spMkLst>
            <pc:docMk/>
            <pc:sldMk cId="3605910163" sldId="315"/>
            <ac:spMk id="22" creationId="{C7755169-2A27-A4D6-24F6-3301F5461C52}"/>
          </ac:spMkLst>
        </pc:spChg>
        <pc:spChg chg="mod">
          <ac:chgData name="Trần Thị Ngọc Ánh" userId="f784e393-8cc2-4e2e-9052-346aa3cbf5ea" providerId="ADAL" clId="{6E117164-B0BB-4745-90A4-6E1911507B37}" dt="2023-11-13T10:29:38.576" v="273" actId="14100"/>
          <ac:spMkLst>
            <pc:docMk/>
            <pc:sldMk cId="3605910163" sldId="315"/>
            <ac:spMk id="23" creationId="{D289CEE8-5426-81D3-F780-49729BF98866}"/>
          </ac:spMkLst>
        </pc:spChg>
        <pc:spChg chg="mod">
          <ac:chgData name="Trần Thị Ngọc Ánh" userId="f784e393-8cc2-4e2e-9052-346aa3cbf5ea" providerId="ADAL" clId="{6E117164-B0BB-4745-90A4-6E1911507B37}" dt="2023-11-13T10:29:38.576" v="273" actId="14100"/>
          <ac:spMkLst>
            <pc:docMk/>
            <pc:sldMk cId="3605910163" sldId="315"/>
            <ac:spMk id="24" creationId="{DA5604E3-2DD2-3259-0BF5-8060036BF1C7}"/>
          </ac:spMkLst>
        </pc:spChg>
        <pc:spChg chg="mod">
          <ac:chgData name="Trần Thị Ngọc Ánh" userId="f784e393-8cc2-4e2e-9052-346aa3cbf5ea" providerId="ADAL" clId="{6E117164-B0BB-4745-90A4-6E1911507B37}" dt="2023-11-13T10:29:38.576" v="273" actId="14100"/>
          <ac:spMkLst>
            <pc:docMk/>
            <pc:sldMk cId="3605910163" sldId="315"/>
            <ac:spMk id="25" creationId="{15F231EE-B919-85AD-E0E0-04D946892E96}"/>
          </ac:spMkLst>
        </pc:spChg>
        <pc:spChg chg="mod">
          <ac:chgData name="Trần Thị Ngọc Ánh" userId="f784e393-8cc2-4e2e-9052-346aa3cbf5ea" providerId="ADAL" clId="{6E117164-B0BB-4745-90A4-6E1911507B37}" dt="2023-11-13T10:29:38.576" v="273" actId="14100"/>
          <ac:spMkLst>
            <pc:docMk/>
            <pc:sldMk cId="3605910163" sldId="315"/>
            <ac:spMk id="26" creationId="{42345B0F-B398-F492-81BB-DC8C2EE1C94A}"/>
          </ac:spMkLst>
        </pc:spChg>
        <pc:spChg chg="mod">
          <ac:chgData name="Trần Thị Ngọc Ánh" userId="f784e393-8cc2-4e2e-9052-346aa3cbf5ea" providerId="ADAL" clId="{6E117164-B0BB-4745-90A4-6E1911507B37}" dt="2023-11-13T10:29:38.576" v="273" actId="14100"/>
          <ac:spMkLst>
            <pc:docMk/>
            <pc:sldMk cId="3605910163" sldId="315"/>
            <ac:spMk id="27" creationId="{0627FF3F-A6F8-B0F3-DB0B-A26AC7D7146B}"/>
          </ac:spMkLst>
        </pc:spChg>
        <pc:spChg chg="mod">
          <ac:chgData name="Trần Thị Ngọc Ánh" userId="f784e393-8cc2-4e2e-9052-346aa3cbf5ea" providerId="ADAL" clId="{6E117164-B0BB-4745-90A4-6E1911507B37}" dt="2023-11-13T10:29:38.576" v="273" actId="14100"/>
          <ac:spMkLst>
            <pc:docMk/>
            <pc:sldMk cId="3605910163" sldId="315"/>
            <ac:spMk id="28" creationId="{A8EB2552-5B2B-D2D3-0FFD-841E24A6F553}"/>
          </ac:spMkLst>
        </pc:spChg>
        <pc:spChg chg="mod">
          <ac:chgData name="Trần Thị Ngọc Ánh" userId="f784e393-8cc2-4e2e-9052-346aa3cbf5ea" providerId="ADAL" clId="{6E117164-B0BB-4745-90A4-6E1911507B37}" dt="2023-11-13T10:29:38.576" v="273" actId="14100"/>
          <ac:spMkLst>
            <pc:docMk/>
            <pc:sldMk cId="3605910163" sldId="315"/>
            <ac:spMk id="29" creationId="{8A92E578-E91D-15F7-4910-2DBD342177C8}"/>
          </ac:spMkLst>
        </pc:spChg>
        <pc:spChg chg="add del mod">
          <ac:chgData name="Trần Thị Ngọc Ánh" userId="f784e393-8cc2-4e2e-9052-346aa3cbf5ea" providerId="ADAL" clId="{6E117164-B0BB-4745-90A4-6E1911507B37}" dt="2023-11-13T10:39:00.502" v="1033" actId="478"/>
          <ac:spMkLst>
            <pc:docMk/>
            <pc:sldMk cId="3605910163" sldId="315"/>
            <ac:spMk id="32" creationId="{6C0F11D1-3191-00A1-CCF0-C7444359F609}"/>
          </ac:spMkLst>
        </pc:spChg>
        <pc:spChg chg="add del mod">
          <ac:chgData name="Trần Thị Ngọc Ánh" userId="f784e393-8cc2-4e2e-9052-346aa3cbf5ea" providerId="ADAL" clId="{6E117164-B0BB-4745-90A4-6E1911507B37}" dt="2023-11-13T10:39:00.502" v="1033" actId="478"/>
          <ac:spMkLst>
            <pc:docMk/>
            <pc:sldMk cId="3605910163" sldId="315"/>
            <ac:spMk id="40" creationId="{8BDBD7AC-DE87-4173-E046-CCCB16358361}"/>
          </ac:spMkLst>
        </pc:spChg>
        <pc:spChg chg="add del mod">
          <ac:chgData name="Trần Thị Ngọc Ánh" userId="f784e393-8cc2-4e2e-9052-346aa3cbf5ea" providerId="ADAL" clId="{6E117164-B0BB-4745-90A4-6E1911507B37}" dt="2023-11-13T10:39:00.502" v="1033" actId="478"/>
          <ac:spMkLst>
            <pc:docMk/>
            <pc:sldMk cId="3605910163" sldId="315"/>
            <ac:spMk id="44" creationId="{A1DA79C8-C286-D530-6CE5-9C35DB59A639}"/>
          </ac:spMkLst>
        </pc:spChg>
        <pc:spChg chg="add del mod">
          <ac:chgData name="Trần Thị Ngọc Ánh" userId="f784e393-8cc2-4e2e-9052-346aa3cbf5ea" providerId="ADAL" clId="{6E117164-B0BB-4745-90A4-6E1911507B37}" dt="2023-11-13T10:39:00.502" v="1033" actId="478"/>
          <ac:spMkLst>
            <pc:docMk/>
            <pc:sldMk cId="3605910163" sldId="315"/>
            <ac:spMk id="48" creationId="{E14277E3-A3F6-3177-BF81-2AD1402E3DBD}"/>
          </ac:spMkLst>
        </pc:spChg>
        <pc:spChg chg="add mod">
          <ac:chgData name="Trần Thị Ngọc Ánh" userId="f784e393-8cc2-4e2e-9052-346aa3cbf5ea" providerId="ADAL" clId="{6E117164-B0BB-4745-90A4-6E1911507B37}" dt="2023-11-13T10:38:45.279" v="1031" actId="164"/>
          <ac:spMkLst>
            <pc:docMk/>
            <pc:sldMk cId="3605910163" sldId="315"/>
            <ac:spMk id="52" creationId="{57E90EE9-D6A5-8EA1-1D67-AA540384E3FB}"/>
          </ac:spMkLst>
        </pc:spChg>
        <pc:spChg chg="add mod">
          <ac:chgData name="Trần Thị Ngọc Ánh" userId="f784e393-8cc2-4e2e-9052-346aa3cbf5ea" providerId="ADAL" clId="{6E117164-B0BB-4745-90A4-6E1911507B37}" dt="2023-11-27T17:34:29.288" v="3682" actId="1076"/>
          <ac:spMkLst>
            <pc:docMk/>
            <pc:sldMk cId="3605910163" sldId="315"/>
            <ac:spMk id="60" creationId="{E02CE1D0-D6A5-39CC-477C-B8088829D119}"/>
          </ac:spMkLst>
        </pc:spChg>
        <pc:spChg chg="add mod">
          <ac:chgData name="Trần Thị Ngọc Ánh" userId="f784e393-8cc2-4e2e-9052-346aa3cbf5ea" providerId="ADAL" clId="{6E117164-B0BB-4745-90A4-6E1911507B37}" dt="2023-11-27T17:35:00.487" v="3686" actId="1076"/>
          <ac:spMkLst>
            <pc:docMk/>
            <pc:sldMk cId="3605910163" sldId="315"/>
            <ac:spMk id="61" creationId="{BF8C0002-5FD8-BDAD-2309-9968E3F6F494}"/>
          </ac:spMkLst>
        </pc:spChg>
        <pc:spChg chg="add mod">
          <ac:chgData name="Trần Thị Ngọc Ánh" userId="f784e393-8cc2-4e2e-9052-346aa3cbf5ea" providerId="ADAL" clId="{6E117164-B0BB-4745-90A4-6E1911507B37}" dt="2023-11-27T17:35:07.718" v="3687" actId="1076"/>
          <ac:spMkLst>
            <pc:docMk/>
            <pc:sldMk cId="3605910163" sldId="315"/>
            <ac:spMk id="62" creationId="{434C54D3-2B17-BB61-4FB7-F5B3A5529865}"/>
          </ac:spMkLst>
        </pc:spChg>
        <pc:spChg chg="add del mod">
          <ac:chgData name="Trần Thị Ngọc Ánh" userId="f784e393-8cc2-4e2e-9052-346aa3cbf5ea" providerId="ADAL" clId="{6E117164-B0BB-4745-90A4-6E1911507B37}" dt="2023-11-27T17:33:15.051" v="3644" actId="478"/>
          <ac:spMkLst>
            <pc:docMk/>
            <pc:sldMk cId="3605910163" sldId="315"/>
            <ac:spMk id="63" creationId="{B1369F24-6D8A-075F-59AF-286FE92AD3BD}"/>
          </ac:spMkLst>
        </pc:spChg>
        <pc:spChg chg="add mod">
          <ac:chgData name="Trần Thị Ngọc Ánh" userId="f784e393-8cc2-4e2e-9052-346aa3cbf5ea" providerId="ADAL" clId="{6E117164-B0BB-4745-90A4-6E1911507B37}" dt="2023-11-27T17:34:41.302" v="3683" actId="1076"/>
          <ac:spMkLst>
            <pc:docMk/>
            <pc:sldMk cId="3605910163" sldId="315"/>
            <ac:spMk id="1856" creationId="{79B6A6E2-44DF-660F-BFA3-A334E840908F}"/>
          </ac:spMkLst>
        </pc:spChg>
        <pc:spChg chg="mod">
          <ac:chgData name="Trần Thị Ngọc Ánh" userId="f784e393-8cc2-4e2e-9052-346aa3cbf5ea" providerId="ADAL" clId="{6E117164-B0BB-4745-90A4-6E1911507B37}" dt="2023-11-13T10:39:22.759" v="1052"/>
          <ac:spMkLst>
            <pc:docMk/>
            <pc:sldMk cId="3605910163" sldId="315"/>
            <ac:spMk id="1863" creationId="{ED6A9504-75C7-B6DA-C73D-C870E529B7B2}"/>
          </ac:spMkLst>
        </pc:spChg>
        <pc:spChg chg="mod">
          <ac:chgData name="Trần Thị Ngọc Ánh" userId="f784e393-8cc2-4e2e-9052-346aa3cbf5ea" providerId="ADAL" clId="{6E117164-B0BB-4745-90A4-6E1911507B37}" dt="2023-11-13T10:39:35.164" v="1055"/>
          <ac:spMkLst>
            <pc:docMk/>
            <pc:sldMk cId="3605910163" sldId="315"/>
            <ac:spMk id="1868" creationId="{5D4DDB52-49B2-4F1C-EF81-DF55C94B4E9F}"/>
          </ac:spMkLst>
        </pc:spChg>
        <pc:spChg chg="mod">
          <ac:chgData name="Trần Thị Ngọc Ánh" userId="f784e393-8cc2-4e2e-9052-346aa3cbf5ea" providerId="ADAL" clId="{6E117164-B0BB-4745-90A4-6E1911507B37}" dt="2023-11-13T10:39:46.111" v="1058"/>
          <ac:spMkLst>
            <pc:docMk/>
            <pc:sldMk cId="3605910163" sldId="315"/>
            <ac:spMk id="1873" creationId="{8F835171-7085-2E67-7668-CA2B1F6A8438}"/>
          </ac:spMkLst>
        </pc:spChg>
        <pc:spChg chg="mod">
          <ac:chgData name="Trần Thị Ngọc Ánh" userId="f784e393-8cc2-4e2e-9052-346aa3cbf5ea" providerId="ADAL" clId="{6E117164-B0BB-4745-90A4-6E1911507B37}" dt="2023-11-13T10:39:55.942" v="1061"/>
          <ac:spMkLst>
            <pc:docMk/>
            <pc:sldMk cId="3605910163" sldId="315"/>
            <ac:spMk id="1878" creationId="{B23F4E79-205A-87B8-DE06-5703AF22DF8D}"/>
          </ac:spMkLst>
        </pc:spChg>
        <pc:spChg chg="mod">
          <ac:chgData name="Trần Thị Ngọc Ánh" userId="f784e393-8cc2-4e2e-9052-346aa3cbf5ea" providerId="ADAL" clId="{6E117164-B0BB-4745-90A4-6E1911507B37}" dt="2023-11-27T17:34:06.111" v="3679" actId="20577"/>
          <ac:spMkLst>
            <pc:docMk/>
            <pc:sldMk cId="3605910163" sldId="315"/>
            <ac:spMk id="1890" creationId="{00000000-0000-0000-0000-000000000000}"/>
          </ac:spMkLst>
        </pc:spChg>
        <pc:spChg chg="del">
          <ac:chgData name="Trần Thị Ngọc Ánh" userId="f784e393-8cc2-4e2e-9052-346aa3cbf5ea" providerId="ADAL" clId="{6E117164-B0BB-4745-90A4-6E1911507B37}" dt="2023-11-13T10:29:14.830" v="269" actId="478"/>
          <ac:spMkLst>
            <pc:docMk/>
            <pc:sldMk cId="3605910163" sldId="315"/>
            <ac:spMk id="1891" creationId="{00000000-0000-0000-0000-000000000000}"/>
          </ac:spMkLst>
        </pc:spChg>
        <pc:spChg chg="del">
          <ac:chgData name="Trần Thị Ngọc Ánh" userId="f784e393-8cc2-4e2e-9052-346aa3cbf5ea" providerId="ADAL" clId="{6E117164-B0BB-4745-90A4-6E1911507B37}" dt="2023-11-13T10:29:10.646" v="267" actId="478"/>
          <ac:spMkLst>
            <pc:docMk/>
            <pc:sldMk cId="3605910163" sldId="315"/>
            <ac:spMk id="1892" creationId="{00000000-0000-0000-0000-000000000000}"/>
          </ac:spMkLst>
        </pc:spChg>
        <pc:grpChg chg="add del mod">
          <ac:chgData name="Trần Thị Ngọc Ánh" userId="f784e393-8cc2-4e2e-9052-346aa3cbf5ea" providerId="ADAL" clId="{6E117164-B0BB-4745-90A4-6E1911507B37}" dt="2023-11-13T10:29:38.979" v="274"/>
          <ac:grpSpMkLst>
            <pc:docMk/>
            <pc:sldMk cId="3605910163" sldId="315"/>
            <ac:grpSpMk id="6" creationId="{C2C66293-9689-5403-ABC6-C914B0976E76}"/>
          </ac:grpSpMkLst>
        </pc:grpChg>
        <pc:grpChg chg="mod">
          <ac:chgData name="Trần Thị Ngọc Ánh" userId="f784e393-8cc2-4e2e-9052-346aa3cbf5ea" providerId="ADAL" clId="{6E117164-B0BB-4745-90A4-6E1911507B37}" dt="2023-11-13T10:29:38.576" v="273" actId="14100"/>
          <ac:grpSpMkLst>
            <pc:docMk/>
            <pc:sldMk cId="3605910163" sldId="315"/>
            <ac:grpSpMk id="7" creationId="{617C88E0-CD31-B0A8-9855-11CB6B5AE255}"/>
          </ac:grpSpMkLst>
        </pc:grpChg>
        <pc:grpChg chg="mod">
          <ac:chgData name="Trần Thị Ngọc Ánh" userId="f784e393-8cc2-4e2e-9052-346aa3cbf5ea" providerId="ADAL" clId="{6E117164-B0BB-4745-90A4-6E1911507B37}" dt="2023-11-13T10:29:38.576" v="273" actId="14100"/>
          <ac:grpSpMkLst>
            <pc:docMk/>
            <pc:sldMk cId="3605910163" sldId="315"/>
            <ac:grpSpMk id="10" creationId="{F916C5F4-A67E-2D07-350D-8DD0EC02B9F7}"/>
          </ac:grpSpMkLst>
        </pc:grpChg>
        <pc:grpChg chg="mod">
          <ac:chgData name="Trần Thị Ngọc Ánh" userId="f784e393-8cc2-4e2e-9052-346aa3cbf5ea" providerId="ADAL" clId="{6E117164-B0BB-4745-90A4-6E1911507B37}" dt="2023-11-13T10:29:38.576" v="273" actId="14100"/>
          <ac:grpSpMkLst>
            <pc:docMk/>
            <pc:sldMk cId="3605910163" sldId="315"/>
            <ac:grpSpMk id="11" creationId="{934890A8-01A7-5763-0389-466F32F674F2}"/>
          </ac:grpSpMkLst>
        </pc:grpChg>
        <pc:grpChg chg="add mod">
          <ac:chgData name="Trần Thị Ngọc Ánh" userId="f784e393-8cc2-4e2e-9052-346aa3cbf5ea" providerId="ADAL" clId="{6E117164-B0BB-4745-90A4-6E1911507B37}" dt="2023-11-27T17:34:29.288" v="3682" actId="1076"/>
          <ac:grpSpMkLst>
            <pc:docMk/>
            <pc:sldMk cId="3605910163" sldId="315"/>
            <ac:grpSpMk id="1857" creationId="{02F64C96-C2DF-BFFD-343C-FAD8E2D0E238}"/>
          </ac:grpSpMkLst>
        </pc:grpChg>
        <pc:grpChg chg="add mod">
          <ac:chgData name="Trần Thị Ngọc Ánh" userId="f784e393-8cc2-4e2e-9052-346aa3cbf5ea" providerId="ADAL" clId="{6E117164-B0BB-4745-90A4-6E1911507B37}" dt="2023-11-27T17:35:00.487" v="3686" actId="1076"/>
          <ac:grpSpMkLst>
            <pc:docMk/>
            <pc:sldMk cId="3605910163" sldId="315"/>
            <ac:grpSpMk id="1861" creationId="{6B0AC997-3693-7CCC-4638-89F4F0B24E40}"/>
          </ac:grpSpMkLst>
        </pc:grpChg>
        <pc:grpChg chg="add mod">
          <ac:chgData name="Trần Thị Ngọc Ánh" userId="f784e393-8cc2-4e2e-9052-346aa3cbf5ea" providerId="ADAL" clId="{6E117164-B0BB-4745-90A4-6E1911507B37}" dt="2023-11-27T17:35:07.718" v="3687" actId="1076"/>
          <ac:grpSpMkLst>
            <pc:docMk/>
            <pc:sldMk cId="3605910163" sldId="315"/>
            <ac:grpSpMk id="1866" creationId="{816D5BB1-F69A-2CDD-9C31-1287D3D2442E}"/>
          </ac:grpSpMkLst>
        </pc:grpChg>
        <pc:grpChg chg="add mod">
          <ac:chgData name="Trần Thị Ngọc Ánh" userId="f784e393-8cc2-4e2e-9052-346aa3cbf5ea" providerId="ADAL" clId="{6E117164-B0BB-4745-90A4-6E1911507B37}" dt="2023-11-27T17:34:41.302" v="3683" actId="1076"/>
          <ac:grpSpMkLst>
            <pc:docMk/>
            <pc:sldMk cId="3605910163" sldId="315"/>
            <ac:grpSpMk id="1871" creationId="{6AA8B628-E90A-5811-7E5E-A808CCB5F419}"/>
          </ac:grpSpMkLst>
        </pc:grpChg>
        <pc:grpChg chg="add del mod">
          <ac:chgData name="Trần Thị Ngọc Ánh" userId="f784e393-8cc2-4e2e-9052-346aa3cbf5ea" providerId="ADAL" clId="{6E117164-B0BB-4745-90A4-6E1911507B37}" dt="2023-11-27T17:33:11.350" v="3641" actId="478"/>
          <ac:grpSpMkLst>
            <pc:docMk/>
            <pc:sldMk cId="3605910163" sldId="315"/>
            <ac:grpSpMk id="1876" creationId="{FC4BA00A-0687-C2D9-96D8-EDF8C0778327}"/>
          </ac:grpSpMkLst>
        </pc:grpChg>
        <pc:picChg chg="mod">
          <ac:chgData name="Trần Thị Ngọc Ánh" userId="f784e393-8cc2-4e2e-9052-346aa3cbf5ea" providerId="ADAL" clId="{6E117164-B0BB-4745-90A4-6E1911507B37}" dt="2023-11-13T10:29:38.576" v="273" actId="14100"/>
          <ac:picMkLst>
            <pc:docMk/>
            <pc:sldMk cId="3605910163" sldId="315"/>
            <ac:picMk id="8" creationId="{D0F4CCE9-3860-F57B-9918-74A9C06232AB}"/>
          </ac:picMkLst>
        </pc:picChg>
        <pc:picChg chg="mod">
          <ac:chgData name="Trần Thị Ngọc Ánh" userId="f784e393-8cc2-4e2e-9052-346aa3cbf5ea" providerId="ADAL" clId="{6E117164-B0BB-4745-90A4-6E1911507B37}" dt="2023-11-13T10:29:38.576" v="273" actId="14100"/>
          <ac:picMkLst>
            <pc:docMk/>
            <pc:sldMk cId="3605910163" sldId="315"/>
            <ac:picMk id="9" creationId="{905722B0-3A68-0D48-88C4-D336CD83521B}"/>
          </ac:picMkLst>
        </pc:picChg>
        <pc:picChg chg="mod">
          <ac:chgData name="Trần Thị Ngọc Ánh" userId="f784e393-8cc2-4e2e-9052-346aa3cbf5ea" providerId="ADAL" clId="{6E117164-B0BB-4745-90A4-6E1911507B37}" dt="2023-11-13T10:29:38.576" v="273" actId="14100"/>
          <ac:picMkLst>
            <pc:docMk/>
            <pc:sldMk cId="3605910163" sldId="315"/>
            <ac:picMk id="12" creationId="{8CA2BB3D-B437-D024-FFBD-4106BD5A4982}"/>
          </ac:picMkLst>
        </pc:picChg>
        <pc:picChg chg="mod">
          <ac:chgData name="Trần Thị Ngọc Ánh" userId="f784e393-8cc2-4e2e-9052-346aa3cbf5ea" providerId="ADAL" clId="{6E117164-B0BB-4745-90A4-6E1911507B37}" dt="2023-11-13T10:29:38.576" v="273" actId="14100"/>
          <ac:picMkLst>
            <pc:docMk/>
            <pc:sldMk cId="3605910163" sldId="315"/>
            <ac:picMk id="13" creationId="{323D9132-5009-36FA-DB31-62E8D6F3F7FC}"/>
          </ac:picMkLst>
        </pc:picChg>
        <pc:picChg chg="add del mod">
          <ac:chgData name="Trần Thị Ngọc Ánh" userId="f784e393-8cc2-4e2e-9052-346aa3cbf5ea" providerId="ADAL" clId="{6E117164-B0BB-4745-90A4-6E1911507B37}" dt="2023-11-13T10:30:05.516" v="285"/>
          <ac:picMkLst>
            <pc:docMk/>
            <pc:sldMk cId="3605910163" sldId="315"/>
            <ac:picMk id="30" creationId="{9941B64B-64FC-46A5-ACDD-0A0CB7D7C6C0}"/>
          </ac:picMkLst>
        </pc:picChg>
        <pc:picChg chg="add del mod">
          <ac:chgData name="Trần Thị Ngọc Ánh" userId="f784e393-8cc2-4e2e-9052-346aa3cbf5ea" providerId="ADAL" clId="{6E117164-B0BB-4745-90A4-6E1911507B37}" dt="2023-11-13T10:39:00.502" v="1033" actId="478"/>
          <ac:picMkLst>
            <pc:docMk/>
            <pc:sldMk cId="3605910163" sldId="315"/>
            <ac:picMk id="31" creationId="{207D1E85-4E9A-00D7-7BF5-A51F211FDFE5}"/>
          </ac:picMkLst>
        </pc:picChg>
        <pc:picChg chg="add del mod">
          <ac:chgData name="Trần Thị Ngọc Ánh" userId="f784e393-8cc2-4e2e-9052-346aa3cbf5ea" providerId="ADAL" clId="{6E117164-B0BB-4745-90A4-6E1911507B37}" dt="2023-11-13T10:39:00.502" v="1033" actId="478"/>
          <ac:picMkLst>
            <pc:docMk/>
            <pc:sldMk cId="3605910163" sldId="315"/>
            <ac:picMk id="39" creationId="{D9B8FFBE-5FBD-2C0A-2B0D-481FC83F57B4}"/>
          </ac:picMkLst>
        </pc:picChg>
        <pc:picChg chg="add del mod">
          <ac:chgData name="Trần Thị Ngọc Ánh" userId="f784e393-8cc2-4e2e-9052-346aa3cbf5ea" providerId="ADAL" clId="{6E117164-B0BB-4745-90A4-6E1911507B37}" dt="2023-11-13T10:39:00.502" v="1033" actId="478"/>
          <ac:picMkLst>
            <pc:docMk/>
            <pc:sldMk cId="3605910163" sldId="315"/>
            <ac:picMk id="43" creationId="{4C17273A-C780-C438-18BB-91E91E32D003}"/>
          </ac:picMkLst>
        </pc:picChg>
        <pc:picChg chg="add del mod">
          <ac:chgData name="Trần Thị Ngọc Ánh" userId="f784e393-8cc2-4e2e-9052-346aa3cbf5ea" providerId="ADAL" clId="{6E117164-B0BB-4745-90A4-6E1911507B37}" dt="2023-11-13T10:39:00.502" v="1033" actId="478"/>
          <ac:picMkLst>
            <pc:docMk/>
            <pc:sldMk cId="3605910163" sldId="315"/>
            <ac:picMk id="47" creationId="{B7C40AFC-555D-BDE5-A09B-0C8A5EFAF94D}"/>
          </ac:picMkLst>
        </pc:picChg>
        <pc:picChg chg="add mod">
          <ac:chgData name="Trần Thị Ngọc Ánh" userId="f784e393-8cc2-4e2e-9052-346aa3cbf5ea" providerId="ADAL" clId="{6E117164-B0BB-4745-90A4-6E1911507B37}" dt="2023-11-13T10:42:22.990" v="1381" actId="14826"/>
          <ac:picMkLst>
            <pc:docMk/>
            <pc:sldMk cId="3605910163" sldId="315"/>
            <ac:picMk id="51" creationId="{283B5258-DBBE-9045-F98E-3C146D0D4E44}"/>
          </ac:picMkLst>
        </pc:picChg>
        <pc:picChg chg="mod">
          <ac:chgData name="Trần Thị Ngọc Ánh" userId="f784e393-8cc2-4e2e-9052-346aa3cbf5ea" providerId="ADAL" clId="{6E117164-B0BB-4745-90A4-6E1911507B37}" dt="2023-11-13T10:39:22.759" v="1052"/>
          <ac:picMkLst>
            <pc:docMk/>
            <pc:sldMk cId="3605910163" sldId="315"/>
            <ac:picMk id="1862" creationId="{C26E7212-04C6-AAD8-9A7B-B885C1B1F403}"/>
          </ac:picMkLst>
        </pc:picChg>
        <pc:picChg chg="mod">
          <ac:chgData name="Trần Thị Ngọc Ánh" userId="f784e393-8cc2-4e2e-9052-346aa3cbf5ea" providerId="ADAL" clId="{6E117164-B0BB-4745-90A4-6E1911507B37}" dt="2023-11-13T10:42:36.163" v="1382" actId="14826"/>
          <ac:picMkLst>
            <pc:docMk/>
            <pc:sldMk cId="3605910163" sldId="315"/>
            <ac:picMk id="1867" creationId="{04789F08-42E2-C0CA-AEA9-503AED3C990A}"/>
          </ac:picMkLst>
        </pc:picChg>
        <pc:picChg chg="mod">
          <ac:chgData name="Trần Thị Ngọc Ánh" userId="f784e393-8cc2-4e2e-9052-346aa3cbf5ea" providerId="ADAL" clId="{6E117164-B0BB-4745-90A4-6E1911507B37}" dt="2023-11-27T17:33:59.979" v="3677" actId="14826"/>
          <ac:picMkLst>
            <pc:docMk/>
            <pc:sldMk cId="3605910163" sldId="315"/>
            <ac:picMk id="1872" creationId="{AAF23930-FBED-B8F4-A852-148D78DFD943}"/>
          </ac:picMkLst>
        </pc:picChg>
        <pc:picChg chg="mod">
          <ac:chgData name="Trần Thị Ngọc Ánh" userId="f784e393-8cc2-4e2e-9052-346aa3cbf5ea" providerId="ADAL" clId="{6E117164-B0BB-4745-90A4-6E1911507B37}" dt="2023-11-13T10:45:44.550" v="1386" actId="14826"/>
          <ac:picMkLst>
            <pc:docMk/>
            <pc:sldMk cId="3605910163" sldId="315"/>
            <ac:picMk id="1877" creationId="{558ED149-F6EE-5DEE-4021-3E10C17DFB3C}"/>
          </ac:picMkLst>
        </pc:picChg>
        <pc:cxnChg chg="mod">
          <ac:chgData name="Trần Thị Ngọc Ánh" userId="f784e393-8cc2-4e2e-9052-346aa3cbf5ea" providerId="ADAL" clId="{6E117164-B0BB-4745-90A4-6E1911507B37}" dt="2023-11-13T10:29:38.576" v="273" actId="14100"/>
          <ac:cxnSpMkLst>
            <pc:docMk/>
            <pc:sldMk cId="3605910163" sldId="315"/>
            <ac:cxnSpMk id="18" creationId="{C5338AC7-0CEC-2763-D62E-9A83C4FB24DD}"/>
          </ac:cxnSpMkLst>
        </pc:cxnChg>
        <pc:cxnChg chg="mod">
          <ac:chgData name="Trần Thị Ngọc Ánh" userId="f784e393-8cc2-4e2e-9052-346aa3cbf5ea" providerId="ADAL" clId="{6E117164-B0BB-4745-90A4-6E1911507B37}" dt="2023-11-13T10:29:38.576" v="273" actId="14100"/>
          <ac:cxnSpMkLst>
            <pc:docMk/>
            <pc:sldMk cId="3605910163" sldId="315"/>
            <ac:cxnSpMk id="19" creationId="{9BEEF3BB-BD48-F777-F6AF-6C9159190B5C}"/>
          </ac:cxnSpMkLst>
        </pc:cxnChg>
        <pc:cxnChg chg="mod">
          <ac:chgData name="Trần Thị Ngọc Ánh" userId="f784e393-8cc2-4e2e-9052-346aa3cbf5ea" providerId="ADAL" clId="{6E117164-B0BB-4745-90A4-6E1911507B37}" dt="2023-11-13T10:29:38.576" v="273" actId="14100"/>
          <ac:cxnSpMkLst>
            <pc:docMk/>
            <pc:sldMk cId="3605910163" sldId="315"/>
            <ac:cxnSpMk id="20" creationId="{BCD02245-CE03-EE23-5578-E5A92EE29125}"/>
          </ac:cxnSpMkLst>
        </pc:cxnChg>
        <pc:cxnChg chg="add mod">
          <ac:chgData name="Trần Thị Ngọc Ánh" userId="f784e393-8cc2-4e2e-9052-346aa3cbf5ea" providerId="ADAL" clId="{6E117164-B0BB-4745-90A4-6E1911507B37}" dt="2023-11-27T17:35:00.487" v="3686" actId="1076"/>
          <ac:cxnSpMkLst>
            <pc:docMk/>
            <pc:sldMk cId="3605910163" sldId="315"/>
            <ac:cxnSpMk id="33" creationId="{375BB55A-E051-E1F4-0F34-5292B94E359C}"/>
          </ac:cxnSpMkLst>
        </pc:cxnChg>
        <pc:cxnChg chg="add del mod">
          <ac:chgData name="Trần Thị Ngọc Ánh" userId="f784e393-8cc2-4e2e-9052-346aa3cbf5ea" providerId="ADAL" clId="{6E117164-B0BB-4745-90A4-6E1911507B37}" dt="2023-11-13T10:39:00.502" v="1033" actId="478"/>
          <ac:cxnSpMkLst>
            <pc:docMk/>
            <pc:sldMk cId="3605910163" sldId="315"/>
            <ac:cxnSpMk id="34" creationId="{BC54ED07-25F5-B3CE-ECD4-3BA54E274D08}"/>
          </ac:cxnSpMkLst>
        </pc:cxnChg>
        <pc:cxnChg chg="add del mod">
          <ac:chgData name="Trần Thị Ngọc Ánh" userId="f784e393-8cc2-4e2e-9052-346aa3cbf5ea" providerId="ADAL" clId="{6E117164-B0BB-4745-90A4-6E1911507B37}" dt="2023-11-13T10:32:18.870" v="322" actId="478"/>
          <ac:cxnSpMkLst>
            <pc:docMk/>
            <pc:sldMk cId="3605910163" sldId="315"/>
            <ac:cxnSpMk id="41" creationId="{E97DA4F9-AAB5-2E79-D0C5-BE3D1155B903}"/>
          </ac:cxnSpMkLst>
        </pc:cxnChg>
        <pc:cxnChg chg="add del mod">
          <ac:chgData name="Trần Thị Ngọc Ánh" userId="f784e393-8cc2-4e2e-9052-346aa3cbf5ea" providerId="ADAL" clId="{6E117164-B0BB-4745-90A4-6E1911507B37}" dt="2023-11-13T10:32:19.781" v="323" actId="478"/>
          <ac:cxnSpMkLst>
            <pc:docMk/>
            <pc:sldMk cId="3605910163" sldId="315"/>
            <ac:cxnSpMk id="42" creationId="{82973F72-B397-247D-568E-AFFB1F2B9B12}"/>
          </ac:cxnSpMkLst>
        </pc:cxnChg>
        <pc:cxnChg chg="add del mod">
          <ac:chgData name="Trần Thị Ngọc Ánh" userId="f784e393-8cc2-4e2e-9052-346aa3cbf5ea" providerId="ADAL" clId="{6E117164-B0BB-4745-90A4-6E1911507B37}" dt="2023-11-13T10:39:00.502" v="1033" actId="478"/>
          <ac:cxnSpMkLst>
            <pc:docMk/>
            <pc:sldMk cId="3605910163" sldId="315"/>
            <ac:cxnSpMk id="45" creationId="{33CC5AB8-5937-0446-3F66-83388BF60E47}"/>
          </ac:cxnSpMkLst>
        </pc:cxnChg>
        <pc:cxnChg chg="add del mod">
          <ac:chgData name="Trần Thị Ngọc Ánh" userId="f784e393-8cc2-4e2e-9052-346aa3cbf5ea" providerId="ADAL" clId="{6E117164-B0BB-4745-90A4-6E1911507B37}" dt="2023-11-13T10:39:00.502" v="1033" actId="478"/>
          <ac:cxnSpMkLst>
            <pc:docMk/>
            <pc:sldMk cId="3605910163" sldId="315"/>
            <ac:cxnSpMk id="46" creationId="{78FEFE1E-58FD-7FE3-40CF-918F4437D826}"/>
          </ac:cxnSpMkLst>
        </pc:cxnChg>
        <pc:cxnChg chg="add del mod">
          <ac:chgData name="Trần Thị Ngọc Ánh" userId="f784e393-8cc2-4e2e-9052-346aa3cbf5ea" providerId="ADAL" clId="{6E117164-B0BB-4745-90A4-6E1911507B37}" dt="2023-11-13T10:32:16.082" v="320" actId="478"/>
          <ac:cxnSpMkLst>
            <pc:docMk/>
            <pc:sldMk cId="3605910163" sldId="315"/>
            <ac:cxnSpMk id="49" creationId="{9DBDA4DF-4FB6-D854-125C-07D46DB80B4D}"/>
          </ac:cxnSpMkLst>
        </pc:cxnChg>
        <pc:cxnChg chg="add del mod">
          <ac:chgData name="Trần Thị Ngọc Ánh" userId="f784e393-8cc2-4e2e-9052-346aa3cbf5ea" providerId="ADAL" clId="{6E117164-B0BB-4745-90A4-6E1911507B37}" dt="2023-11-13T10:32:17.368" v="321" actId="478"/>
          <ac:cxnSpMkLst>
            <pc:docMk/>
            <pc:sldMk cId="3605910163" sldId="315"/>
            <ac:cxnSpMk id="50" creationId="{1850C884-14E4-A5E3-9C69-A4CCAAB7F2C2}"/>
          </ac:cxnSpMkLst>
        </pc:cxnChg>
        <pc:cxnChg chg="add del mod">
          <ac:chgData name="Trần Thị Ngọc Ánh" userId="f784e393-8cc2-4e2e-9052-346aa3cbf5ea" providerId="ADAL" clId="{6E117164-B0BB-4745-90A4-6E1911507B37}" dt="2023-11-13T10:32:13.149" v="318" actId="478"/>
          <ac:cxnSpMkLst>
            <pc:docMk/>
            <pc:sldMk cId="3605910163" sldId="315"/>
            <ac:cxnSpMk id="53" creationId="{62278556-98E1-25E1-63E4-4C590488A2C3}"/>
          </ac:cxnSpMkLst>
        </pc:cxnChg>
        <pc:cxnChg chg="add del mod">
          <ac:chgData name="Trần Thị Ngọc Ánh" userId="f784e393-8cc2-4e2e-9052-346aa3cbf5ea" providerId="ADAL" clId="{6E117164-B0BB-4745-90A4-6E1911507B37}" dt="2023-11-13T10:32:14.807" v="319" actId="478"/>
          <ac:cxnSpMkLst>
            <pc:docMk/>
            <pc:sldMk cId="3605910163" sldId="315"/>
            <ac:cxnSpMk id="54" creationId="{0B38B160-540E-6352-B7D5-89A6BE4C07C8}"/>
          </ac:cxnSpMkLst>
        </pc:cxnChg>
        <pc:cxnChg chg="add mod">
          <ac:chgData name="Trần Thị Ngọc Ánh" userId="f784e393-8cc2-4e2e-9052-346aa3cbf5ea" providerId="ADAL" clId="{6E117164-B0BB-4745-90A4-6E1911507B37}" dt="2023-11-27T17:35:11.990" v="3688" actId="14100"/>
          <ac:cxnSpMkLst>
            <pc:docMk/>
            <pc:sldMk cId="3605910163" sldId="315"/>
            <ac:cxnSpMk id="1860" creationId="{2A4F59D5-8495-08F5-D638-171140B0BD65}"/>
          </ac:cxnSpMkLst>
        </pc:cxnChg>
        <pc:cxnChg chg="add mod">
          <ac:chgData name="Trần Thị Ngọc Ánh" userId="f784e393-8cc2-4e2e-9052-346aa3cbf5ea" providerId="ADAL" clId="{6E117164-B0BB-4745-90A4-6E1911507B37}" dt="2023-11-27T17:35:16.920" v="3689" actId="14100"/>
          <ac:cxnSpMkLst>
            <pc:docMk/>
            <pc:sldMk cId="3605910163" sldId="315"/>
            <ac:cxnSpMk id="1865" creationId="{41F35E4B-02AA-E046-F242-0F58DB33A184}"/>
          </ac:cxnSpMkLst>
        </pc:cxnChg>
        <pc:cxnChg chg="add del mod">
          <ac:chgData name="Trần Thị Ngọc Ánh" userId="f784e393-8cc2-4e2e-9052-346aa3cbf5ea" providerId="ADAL" clId="{6E117164-B0BB-4745-90A4-6E1911507B37}" dt="2023-11-27T17:33:12.598" v="3642" actId="478"/>
          <ac:cxnSpMkLst>
            <pc:docMk/>
            <pc:sldMk cId="3605910163" sldId="315"/>
            <ac:cxnSpMk id="1870" creationId="{01E83CFA-3679-E63C-1B71-BD3352A960A7}"/>
          </ac:cxnSpMkLst>
        </pc:cxnChg>
        <pc:cxnChg chg="add del mod">
          <ac:chgData name="Trần Thị Ngọc Ánh" userId="f784e393-8cc2-4e2e-9052-346aa3cbf5ea" providerId="ADAL" clId="{6E117164-B0BB-4745-90A4-6E1911507B37}" dt="2023-11-13T10:40:14.249" v="1066" actId="478"/>
          <ac:cxnSpMkLst>
            <pc:docMk/>
            <pc:sldMk cId="3605910163" sldId="315"/>
            <ac:cxnSpMk id="1875" creationId="{26D16508-D3B7-158C-F502-9DFAAEE03DE0}"/>
          </ac:cxnSpMkLst>
        </pc:cxnChg>
      </pc:sldChg>
      <pc:sldChg chg="add del">
        <pc:chgData name="Trần Thị Ngọc Ánh" userId="f784e393-8cc2-4e2e-9052-346aa3cbf5ea" providerId="ADAL" clId="{6E117164-B0BB-4745-90A4-6E1911507B37}" dt="2023-11-13T10:47:16.797" v="1412" actId="47"/>
        <pc:sldMkLst>
          <pc:docMk/>
          <pc:sldMk cId="3849986590" sldId="316"/>
        </pc:sldMkLst>
      </pc:sldChg>
      <pc:sldChg chg="addSp delSp modSp add mod">
        <pc:chgData name="Trần Thị Ngọc Ánh" userId="f784e393-8cc2-4e2e-9052-346aa3cbf5ea" providerId="ADAL" clId="{6E117164-B0BB-4745-90A4-6E1911507B37}" dt="2023-11-27T17:35:53.423" v="3739"/>
        <pc:sldMkLst>
          <pc:docMk/>
          <pc:sldMk cId="1026615412" sldId="317"/>
        </pc:sldMkLst>
        <pc:spChg chg="add mod">
          <ac:chgData name="Trần Thị Ngọc Ánh" userId="f784e393-8cc2-4e2e-9052-346aa3cbf5ea" providerId="ADAL" clId="{6E117164-B0BB-4745-90A4-6E1911507B37}" dt="2023-11-15T14:57:54.681" v="2698" actId="20577"/>
          <ac:spMkLst>
            <pc:docMk/>
            <pc:sldMk cId="1026615412" sldId="317"/>
            <ac:spMk id="2" creationId="{35A501BF-371A-6A29-2533-27BF66432408}"/>
          </ac:spMkLst>
        </pc:spChg>
        <pc:spChg chg="add mod">
          <ac:chgData name="Trần Thị Ngọc Ánh" userId="f784e393-8cc2-4e2e-9052-346aa3cbf5ea" providerId="ADAL" clId="{6E117164-B0BB-4745-90A4-6E1911507B37}" dt="2023-11-27T17:35:53.423" v="3739"/>
          <ac:spMkLst>
            <pc:docMk/>
            <pc:sldMk cId="1026615412" sldId="317"/>
            <ac:spMk id="3" creationId="{6CB3BF9A-D8EB-F1CB-F8A6-49A1ACF27914}"/>
          </ac:spMkLst>
        </pc:spChg>
        <pc:spChg chg="add del mod">
          <ac:chgData name="Trần Thị Ngọc Ánh" userId="f784e393-8cc2-4e2e-9052-346aa3cbf5ea" providerId="ADAL" clId="{6E117164-B0BB-4745-90A4-6E1911507B37}" dt="2023-11-15T15:18:56.623" v="3507"/>
          <ac:spMkLst>
            <pc:docMk/>
            <pc:sldMk cId="1026615412" sldId="317"/>
            <ac:spMk id="3" creationId="{AF789002-70C1-62A4-3AFB-F352FC509951}"/>
          </ac:spMkLst>
        </pc:spChg>
        <pc:spChg chg="add del mod">
          <ac:chgData name="Trần Thị Ngọc Ánh" userId="f784e393-8cc2-4e2e-9052-346aa3cbf5ea" providerId="ADAL" clId="{6E117164-B0BB-4745-90A4-6E1911507B37}" dt="2023-11-27T17:35:52.295" v="3738" actId="478"/>
          <ac:spMkLst>
            <pc:docMk/>
            <pc:sldMk cId="1026615412" sldId="317"/>
            <ac:spMk id="4" creationId="{A10D5E35-0E39-A7B7-9CBD-AB8FE3094BB8}"/>
          </ac:spMkLst>
        </pc:spChg>
        <pc:spChg chg="mod">
          <ac:chgData name="Trần Thị Ngọc Ánh" userId="f784e393-8cc2-4e2e-9052-346aa3cbf5ea" providerId="ADAL" clId="{6E117164-B0BB-4745-90A4-6E1911507B37}" dt="2023-11-15T14:51:33.687" v="2321" actId="20577"/>
          <ac:spMkLst>
            <pc:docMk/>
            <pc:sldMk cId="1026615412" sldId="317"/>
            <ac:spMk id="1879" creationId="{00000000-0000-0000-0000-000000000000}"/>
          </ac:spMkLst>
        </pc:spChg>
        <pc:spChg chg="mod">
          <ac:chgData name="Trần Thị Ngọc Ánh" userId="f784e393-8cc2-4e2e-9052-346aa3cbf5ea" providerId="ADAL" clId="{6E117164-B0BB-4745-90A4-6E1911507B37}" dt="2023-11-15T14:48:08.225" v="1768" actId="2710"/>
          <ac:spMkLst>
            <pc:docMk/>
            <pc:sldMk cId="1026615412" sldId="317"/>
            <ac:spMk id="1881" creationId="{00000000-0000-0000-0000-000000000000}"/>
          </ac:spMkLst>
        </pc:spChg>
      </pc:sldChg>
      <pc:sldChg chg="addSp delSp modSp add mod">
        <pc:chgData name="Trần Thị Ngọc Ánh" userId="f784e393-8cc2-4e2e-9052-346aa3cbf5ea" providerId="ADAL" clId="{6E117164-B0BB-4745-90A4-6E1911507B37}" dt="2023-11-27T17:36:00.849" v="3741"/>
        <pc:sldMkLst>
          <pc:docMk/>
          <pc:sldMk cId="2165971148" sldId="318"/>
        </pc:sldMkLst>
        <pc:spChg chg="add mod">
          <ac:chgData name="Trần Thị Ngọc Ánh" userId="f784e393-8cc2-4e2e-9052-346aa3cbf5ea" providerId="ADAL" clId="{6E117164-B0BB-4745-90A4-6E1911507B37}" dt="2023-11-27T17:36:00.849" v="3741"/>
          <ac:spMkLst>
            <pc:docMk/>
            <pc:sldMk cId="2165971148" sldId="318"/>
            <ac:spMk id="2" creationId="{D43C9ED3-C8D5-5745-2E84-E6A0AEA6B9C5}"/>
          </ac:spMkLst>
        </pc:spChg>
        <pc:spChg chg="add del">
          <ac:chgData name="Trần Thị Ngọc Ánh" userId="f784e393-8cc2-4e2e-9052-346aa3cbf5ea" providerId="ADAL" clId="{6E117164-B0BB-4745-90A4-6E1911507B37}" dt="2023-11-15T14:48:18.998" v="1770" actId="22"/>
          <ac:spMkLst>
            <pc:docMk/>
            <pc:sldMk cId="2165971148" sldId="318"/>
            <ac:spMk id="3" creationId="{3858AB2B-BDCB-4CAD-76B6-99794B3B2E81}"/>
          </ac:spMkLst>
        </pc:spChg>
        <pc:spChg chg="add mod">
          <ac:chgData name="Trần Thị Ngọc Ánh" userId="f784e393-8cc2-4e2e-9052-346aa3cbf5ea" providerId="ADAL" clId="{6E117164-B0BB-4745-90A4-6E1911507B37}" dt="2023-11-15T14:58:43.719" v="2709" actId="20577"/>
          <ac:spMkLst>
            <pc:docMk/>
            <pc:sldMk cId="2165971148" sldId="318"/>
            <ac:spMk id="4" creationId="{A7F8BA1D-0177-C4CB-6F9E-8EED61BC7478}"/>
          </ac:spMkLst>
        </pc:spChg>
        <pc:spChg chg="add del mod">
          <ac:chgData name="Trần Thị Ngọc Ánh" userId="f784e393-8cc2-4e2e-9052-346aa3cbf5ea" providerId="ADAL" clId="{6E117164-B0BB-4745-90A4-6E1911507B37}" dt="2023-11-15T15:04:40.182" v="2829" actId="478"/>
          <ac:spMkLst>
            <pc:docMk/>
            <pc:sldMk cId="2165971148" sldId="318"/>
            <ac:spMk id="6" creationId="{F5179717-89BC-47E3-97A5-A8B8CAEDCF38}"/>
          </ac:spMkLst>
        </pc:spChg>
        <pc:spChg chg="add del mod">
          <ac:chgData name="Trần Thị Ngọc Ánh" userId="f784e393-8cc2-4e2e-9052-346aa3cbf5ea" providerId="ADAL" clId="{6E117164-B0BB-4745-90A4-6E1911507B37}" dt="2023-11-15T15:18:56.443" v="3506"/>
          <ac:spMkLst>
            <pc:docMk/>
            <pc:sldMk cId="2165971148" sldId="318"/>
            <ac:spMk id="7" creationId="{AB53B6FB-469F-BC64-573A-D8E62BB676C0}"/>
          </ac:spMkLst>
        </pc:spChg>
        <pc:spChg chg="add del mod">
          <ac:chgData name="Trần Thị Ngọc Ánh" userId="f784e393-8cc2-4e2e-9052-346aa3cbf5ea" providerId="ADAL" clId="{6E117164-B0BB-4745-90A4-6E1911507B37}" dt="2023-11-27T17:35:59.661" v="3740" actId="478"/>
          <ac:spMkLst>
            <pc:docMk/>
            <pc:sldMk cId="2165971148" sldId="318"/>
            <ac:spMk id="8" creationId="{131BD7E1-034C-AF0A-328F-5A13A16DB7EB}"/>
          </ac:spMkLst>
        </pc:spChg>
        <pc:spChg chg="mod">
          <ac:chgData name="Trần Thị Ngọc Ánh" userId="f784e393-8cc2-4e2e-9052-346aa3cbf5ea" providerId="ADAL" clId="{6E117164-B0BB-4745-90A4-6E1911507B37}" dt="2023-11-15T15:04:33.340" v="2827" actId="20577"/>
          <ac:spMkLst>
            <pc:docMk/>
            <pc:sldMk cId="2165971148" sldId="318"/>
            <ac:spMk id="1898" creationId="{00000000-0000-0000-0000-000000000000}"/>
          </ac:spMkLst>
        </pc:spChg>
        <pc:spChg chg="add del mod">
          <ac:chgData name="Trần Thị Ngọc Ánh" userId="f784e393-8cc2-4e2e-9052-346aa3cbf5ea" providerId="ADAL" clId="{6E117164-B0BB-4745-90A4-6E1911507B37}" dt="2023-11-15T15:32:59.329" v="3592" actId="179"/>
          <ac:spMkLst>
            <pc:docMk/>
            <pc:sldMk cId="2165971148" sldId="318"/>
            <ac:spMk id="1899" creationId="{00000000-0000-0000-0000-000000000000}"/>
          </ac:spMkLst>
        </pc:spChg>
        <pc:picChg chg="add mod ord">
          <ac:chgData name="Trần Thị Ngọc Ánh" userId="f784e393-8cc2-4e2e-9052-346aa3cbf5ea" providerId="ADAL" clId="{6E117164-B0BB-4745-90A4-6E1911507B37}" dt="2023-11-15T15:29:49.876" v="3588" actId="14100"/>
          <ac:picMkLst>
            <pc:docMk/>
            <pc:sldMk cId="2165971148" sldId="318"/>
            <ac:picMk id="9" creationId="{AE0CCB1A-B44E-855B-34EE-3882B2EE39B3}"/>
          </ac:picMkLst>
        </pc:picChg>
      </pc:sldChg>
      <pc:sldChg chg="addSp delSp modSp add mod">
        <pc:chgData name="Trần Thị Ngọc Ánh" userId="f784e393-8cc2-4e2e-9052-346aa3cbf5ea" providerId="ADAL" clId="{6E117164-B0BB-4745-90A4-6E1911507B37}" dt="2023-11-27T17:36:21.224" v="3749"/>
        <pc:sldMkLst>
          <pc:docMk/>
          <pc:sldMk cId="1579187450" sldId="319"/>
        </pc:sldMkLst>
        <pc:spChg chg="add mod">
          <ac:chgData name="Trần Thị Ngọc Ánh" userId="f784e393-8cc2-4e2e-9052-346aa3cbf5ea" providerId="ADAL" clId="{6E117164-B0BB-4745-90A4-6E1911507B37}" dt="2023-11-15T14:59:12.700" v="2712"/>
          <ac:spMkLst>
            <pc:docMk/>
            <pc:sldMk cId="1579187450" sldId="319"/>
            <ac:spMk id="2" creationId="{916526D7-A993-05E3-7CC9-84452C68B46A}"/>
          </ac:spMkLst>
        </pc:spChg>
        <pc:spChg chg="add del mod">
          <ac:chgData name="Trần Thị Ngọc Ánh" userId="f784e393-8cc2-4e2e-9052-346aa3cbf5ea" providerId="ADAL" clId="{6E117164-B0BB-4745-90A4-6E1911507B37}" dt="2023-11-27T17:36:20.807" v="3748" actId="478"/>
          <ac:spMkLst>
            <pc:docMk/>
            <pc:sldMk cId="1579187450" sldId="319"/>
            <ac:spMk id="3" creationId="{5694BE54-6B62-E573-5CF8-7F9732B1E569}"/>
          </ac:spMkLst>
        </pc:spChg>
        <pc:spChg chg="add mod">
          <ac:chgData name="Trần Thị Ngọc Ánh" userId="f784e393-8cc2-4e2e-9052-346aa3cbf5ea" providerId="ADAL" clId="{6E117164-B0BB-4745-90A4-6E1911507B37}" dt="2023-11-27T17:36:21.224" v="3749"/>
          <ac:spMkLst>
            <pc:docMk/>
            <pc:sldMk cId="1579187450" sldId="319"/>
            <ac:spMk id="4" creationId="{156A1427-F4EA-BE2E-3815-D3D007D086FB}"/>
          </ac:spMkLst>
        </pc:spChg>
        <pc:spChg chg="mod">
          <ac:chgData name="Trần Thị Ngọc Ánh" userId="f784e393-8cc2-4e2e-9052-346aa3cbf5ea" providerId="ADAL" clId="{6E117164-B0BB-4745-90A4-6E1911507B37}" dt="2023-11-15T14:51:41.893" v="2354" actId="20577"/>
          <ac:spMkLst>
            <pc:docMk/>
            <pc:sldMk cId="1579187450" sldId="319"/>
            <ac:spMk id="1879" creationId="{00000000-0000-0000-0000-000000000000}"/>
          </ac:spMkLst>
        </pc:spChg>
        <pc:spChg chg="mod">
          <ac:chgData name="Trần Thị Ngọc Ánh" userId="f784e393-8cc2-4e2e-9052-346aa3cbf5ea" providerId="ADAL" clId="{6E117164-B0BB-4745-90A4-6E1911507B37}" dt="2023-11-15T14:49:50.189" v="2099" actId="20577"/>
          <ac:spMkLst>
            <pc:docMk/>
            <pc:sldMk cId="1579187450" sldId="319"/>
            <ac:spMk id="1880" creationId="{00000000-0000-0000-0000-000000000000}"/>
          </ac:spMkLst>
        </pc:spChg>
        <pc:spChg chg="mod">
          <ac:chgData name="Trần Thị Ngọc Ánh" userId="f784e393-8cc2-4e2e-9052-346aa3cbf5ea" providerId="ADAL" clId="{6E117164-B0BB-4745-90A4-6E1911507B37}" dt="2023-11-15T14:50:55.186" v="2204" actId="1037"/>
          <ac:spMkLst>
            <pc:docMk/>
            <pc:sldMk cId="1579187450" sldId="319"/>
            <ac:spMk id="1881" creationId="{00000000-0000-0000-0000-000000000000}"/>
          </ac:spMkLst>
        </pc:spChg>
        <pc:cxnChg chg="mod">
          <ac:chgData name="Trần Thị Ngọc Ánh" userId="f784e393-8cc2-4e2e-9052-346aa3cbf5ea" providerId="ADAL" clId="{6E117164-B0BB-4745-90A4-6E1911507B37}" dt="2023-11-15T14:49:24.650" v="2021" actId="1038"/>
          <ac:cxnSpMkLst>
            <pc:docMk/>
            <pc:sldMk cId="1579187450" sldId="319"/>
            <ac:cxnSpMk id="1882" creationId="{00000000-0000-0000-0000-000000000000}"/>
          </ac:cxnSpMkLst>
        </pc:cxnChg>
      </pc:sldChg>
      <pc:sldChg chg="addSp delSp modSp add mod">
        <pc:chgData name="Trần Thị Ngọc Ánh" userId="f784e393-8cc2-4e2e-9052-346aa3cbf5ea" providerId="ADAL" clId="{6E117164-B0BB-4745-90A4-6E1911507B37}" dt="2023-11-27T17:36:51.299" v="3757"/>
        <pc:sldMkLst>
          <pc:docMk/>
          <pc:sldMk cId="3077794043" sldId="320"/>
        </pc:sldMkLst>
        <pc:spChg chg="add mod">
          <ac:chgData name="Trần Thị Ngọc Ánh" userId="f784e393-8cc2-4e2e-9052-346aa3cbf5ea" providerId="ADAL" clId="{6E117164-B0BB-4745-90A4-6E1911507B37}" dt="2023-11-15T14:59:15.471" v="2713"/>
          <ac:spMkLst>
            <pc:docMk/>
            <pc:sldMk cId="3077794043" sldId="320"/>
            <ac:spMk id="2" creationId="{86B7187F-E4AE-CE49-1689-A0504BBA6F6E}"/>
          </ac:spMkLst>
        </pc:spChg>
        <pc:spChg chg="add del mod">
          <ac:chgData name="Trần Thị Ngọc Ánh" userId="f784e393-8cc2-4e2e-9052-346aa3cbf5ea" providerId="ADAL" clId="{6E117164-B0BB-4745-90A4-6E1911507B37}" dt="2023-11-27T17:36:50.983" v="3756" actId="478"/>
          <ac:spMkLst>
            <pc:docMk/>
            <pc:sldMk cId="3077794043" sldId="320"/>
            <ac:spMk id="3" creationId="{EDD1D1D5-90DF-FD17-D859-F4110AE38F46}"/>
          </ac:spMkLst>
        </pc:spChg>
        <pc:spChg chg="add mod">
          <ac:chgData name="Trần Thị Ngọc Ánh" userId="f784e393-8cc2-4e2e-9052-346aa3cbf5ea" providerId="ADAL" clId="{6E117164-B0BB-4745-90A4-6E1911507B37}" dt="2023-11-27T17:36:51.299" v="3757"/>
          <ac:spMkLst>
            <pc:docMk/>
            <pc:sldMk cId="3077794043" sldId="320"/>
            <ac:spMk id="4" creationId="{B195DBEC-9478-F1EB-E581-10775AD587F0}"/>
          </ac:spMkLst>
        </pc:spChg>
        <pc:spChg chg="mod">
          <ac:chgData name="Trần Thị Ngọc Ánh" userId="f784e393-8cc2-4e2e-9052-346aa3cbf5ea" providerId="ADAL" clId="{6E117164-B0BB-4745-90A4-6E1911507B37}" dt="2023-11-15T14:51:52.715" v="2398" actId="20577"/>
          <ac:spMkLst>
            <pc:docMk/>
            <pc:sldMk cId="3077794043" sldId="320"/>
            <ac:spMk id="1879" creationId="{00000000-0000-0000-0000-000000000000}"/>
          </ac:spMkLst>
        </pc:spChg>
        <pc:spChg chg="mod">
          <ac:chgData name="Trần Thị Ngọc Ánh" userId="f784e393-8cc2-4e2e-9052-346aa3cbf5ea" providerId="ADAL" clId="{6E117164-B0BB-4745-90A4-6E1911507B37}" dt="2023-11-15T14:48:30.006" v="1774" actId="20577"/>
          <ac:spMkLst>
            <pc:docMk/>
            <pc:sldMk cId="3077794043" sldId="320"/>
            <ac:spMk id="1880" creationId="{00000000-0000-0000-0000-000000000000}"/>
          </ac:spMkLst>
        </pc:spChg>
        <pc:spChg chg="mod">
          <ac:chgData name="Trần Thị Ngọc Ánh" userId="f784e393-8cc2-4e2e-9052-346aa3cbf5ea" providerId="ADAL" clId="{6E117164-B0BB-4745-90A4-6E1911507B37}" dt="2023-11-15T14:49:05.528" v="1936" actId="20577"/>
          <ac:spMkLst>
            <pc:docMk/>
            <pc:sldMk cId="3077794043" sldId="320"/>
            <ac:spMk id="1881" creationId="{00000000-0000-0000-0000-000000000000}"/>
          </ac:spMkLst>
        </pc:spChg>
      </pc:sldChg>
      <pc:sldChg chg="addSp delSp modSp add mod">
        <pc:chgData name="Trần Thị Ngọc Ánh" userId="f784e393-8cc2-4e2e-9052-346aa3cbf5ea" providerId="ADAL" clId="{6E117164-B0BB-4745-90A4-6E1911507B37}" dt="2023-11-27T17:37:16.651" v="3766"/>
        <pc:sldMkLst>
          <pc:docMk/>
          <pc:sldMk cId="892559318" sldId="321"/>
        </pc:sldMkLst>
        <pc:spChg chg="add mod">
          <ac:chgData name="Trần Thị Ngọc Ánh" userId="f784e393-8cc2-4e2e-9052-346aa3cbf5ea" providerId="ADAL" clId="{6E117164-B0BB-4745-90A4-6E1911507B37}" dt="2023-11-15T14:59:17.100" v="2714"/>
          <ac:spMkLst>
            <pc:docMk/>
            <pc:sldMk cId="892559318" sldId="321"/>
            <ac:spMk id="2" creationId="{9F780B52-5879-F0A1-81C2-87D63E1767A5}"/>
          </ac:spMkLst>
        </pc:spChg>
        <pc:spChg chg="add del mod">
          <ac:chgData name="Trần Thị Ngọc Ánh" userId="f784e393-8cc2-4e2e-9052-346aa3cbf5ea" providerId="ADAL" clId="{6E117164-B0BB-4745-90A4-6E1911507B37}" dt="2023-11-27T17:37:16.083" v="3765" actId="478"/>
          <ac:spMkLst>
            <pc:docMk/>
            <pc:sldMk cId="892559318" sldId="321"/>
            <ac:spMk id="3" creationId="{B4E983BB-3818-EF9B-0DCB-863C56370A28}"/>
          </ac:spMkLst>
        </pc:spChg>
        <pc:spChg chg="add mod">
          <ac:chgData name="Trần Thị Ngọc Ánh" userId="f784e393-8cc2-4e2e-9052-346aa3cbf5ea" providerId="ADAL" clId="{6E117164-B0BB-4745-90A4-6E1911507B37}" dt="2023-11-27T17:37:16.651" v="3766"/>
          <ac:spMkLst>
            <pc:docMk/>
            <pc:sldMk cId="892559318" sldId="321"/>
            <ac:spMk id="4" creationId="{11DE1573-5363-3575-9199-201AA9924676}"/>
          </ac:spMkLst>
        </pc:spChg>
        <pc:spChg chg="mod">
          <ac:chgData name="Trần Thị Ngọc Ánh" userId="f784e393-8cc2-4e2e-9052-346aa3cbf5ea" providerId="ADAL" clId="{6E117164-B0BB-4745-90A4-6E1911507B37}" dt="2023-11-15T14:51:24.267" v="2289" actId="20577"/>
          <ac:spMkLst>
            <pc:docMk/>
            <pc:sldMk cId="892559318" sldId="321"/>
            <ac:spMk id="1879" creationId="{00000000-0000-0000-0000-000000000000}"/>
          </ac:spMkLst>
        </pc:spChg>
        <pc:spChg chg="mod">
          <ac:chgData name="Trần Thị Ngọc Ánh" userId="f784e393-8cc2-4e2e-9052-346aa3cbf5ea" providerId="ADAL" clId="{6E117164-B0BB-4745-90A4-6E1911507B37}" dt="2023-11-15T14:51:08.050" v="2207" actId="20577"/>
          <ac:spMkLst>
            <pc:docMk/>
            <pc:sldMk cId="892559318" sldId="321"/>
            <ac:spMk id="1880" creationId="{00000000-0000-0000-0000-000000000000}"/>
          </ac:spMkLst>
        </pc:spChg>
        <pc:spChg chg="mod">
          <ac:chgData name="Trần Thị Ngọc Ánh" userId="f784e393-8cc2-4e2e-9052-346aa3cbf5ea" providerId="ADAL" clId="{6E117164-B0BB-4745-90A4-6E1911507B37}" dt="2023-11-15T14:52:20.176" v="2475" actId="20577"/>
          <ac:spMkLst>
            <pc:docMk/>
            <pc:sldMk cId="892559318" sldId="321"/>
            <ac:spMk id="1881" creationId="{00000000-0000-0000-0000-000000000000}"/>
          </ac:spMkLst>
        </pc:spChg>
      </pc:sldChg>
      <pc:sldChg chg="addSp delSp modSp add mod">
        <pc:chgData name="Trần Thị Ngọc Ánh" userId="f784e393-8cc2-4e2e-9052-346aa3cbf5ea" providerId="ADAL" clId="{6E117164-B0BB-4745-90A4-6E1911507B37}" dt="2023-11-27T17:37:28.373" v="3772"/>
        <pc:sldMkLst>
          <pc:docMk/>
          <pc:sldMk cId="3953147775" sldId="322"/>
        </pc:sldMkLst>
        <pc:spChg chg="add mod">
          <ac:chgData name="Trần Thị Ngọc Ánh" userId="f784e393-8cc2-4e2e-9052-346aa3cbf5ea" providerId="ADAL" clId="{6E117164-B0BB-4745-90A4-6E1911507B37}" dt="2023-11-15T14:59:20.724" v="2715"/>
          <ac:spMkLst>
            <pc:docMk/>
            <pc:sldMk cId="3953147775" sldId="322"/>
            <ac:spMk id="2" creationId="{3552A44C-26B0-4F91-E920-BAFC5722DF17}"/>
          </ac:spMkLst>
        </pc:spChg>
        <pc:spChg chg="add del mod">
          <ac:chgData name="Trần Thị Ngọc Ánh" userId="f784e393-8cc2-4e2e-9052-346aa3cbf5ea" providerId="ADAL" clId="{6E117164-B0BB-4745-90A4-6E1911507B37}" dt="2023-11-27T17:37:27.971" v="3771" actId="478"/>
          <ac:spMkLst>
            <pc:docMk/>
            <pc:sldMk cId="3953147775" sldId="322"/>
            <ac:spMk id="3" creationId="{96BC2D2E-3C58-0CDB-D73C-66AF47588B8D}"/>
          </ac:spMkLst>
        </pc:spChg>
        <pc:spChg chg="add mod">
          <ac:chgData name="Trần Thị Ngọc Ánh" userId="f784e393-8cc2-4e2e-9052-346aa3cbf5ea" providerId="ADAL" clId="{6E117164-B0BB-4745-90A4-6E1911507B37}" dt="2023-11-27T17:37:28.373" v="3772"/>
          <ac:spMkLst>
            <pc:docMk/>
            <pc:sldMk cId="3953147775" sldId="322"/>
            <ac:spMk id="4" creationId="{E4039567-FB35-A755-41F3-E8F4C4911741}"/>
          </ac:spMkLst>
        </pc:spChg>
        <pc:spChg chg="mod">
          <ac:chgData name="Trần Thị Ngọc Ánh" userId="f784e393-8cc2-4e2e-9052-346aa3cbf5ea" providerId="ADAL" clId="{6E117164-B0BB-4745-90A4-6E1911507B37}" dt="2023-11-15T14:52:46.088" v="2507" actId="20577"/>
          <ac:spMkLst>
            <pc:docMk/>
            <pc:sldMk cId="3953147775" sldId="322"/>
            <ac:spMk id="1879" creationId="{00000000-0000-0000-0000-000000000000}"/>
          </ac:spMkLst>
        </pc:spChg>
        <pc:spChg chg="mod">
          <ac:chgData name="Trần Thị Ngọc Ánh" userId="f784e393-8cc2-4e2e-9052-346aa3cbf5ea" providerId="ADAL" clId="{6E117164-B0BB-4745-90A4-6E1911507B37}" dt="2023-11-15T14:53:07.099" v="2513" actId="20577"/>
          <ac:spMkLst>
            <pc:docMk/>
            <pc:sldMk cId="3953147775" sldId="322"/>
            <ac:spMk id="1880" creationId="{00000000-0000-0000-0000-000000000000}"/>
          </ac:spMkLst>
        </pc:spChg>
        <pc:spChg chg="mod">
          <ac:chgData name="Trần Thị Ngọc Ánh" userId="f784e393-8cc2-4e2e-9052-346aa3cbf5ea" providerId="ADAL" clId="{6E117164-B0BB-4745-90A4-6E1911507B37}" dt="2023-11-15T14:52:48.449" v="2508" actId="20577"/>
          <ac:spMkLst>
            <pc:docMk/>
            <pc:sldMk cId="3953147775" sldId="322"/>
            <ac:spMk id="1881" creationId="{00000000-0000-0000-0000-000000000000}"/>
          </ac:spMkLst>
        </pc:spChg>
      </pc:sldChg>
      <pc:sldChg chg="modSp add del mod">
        <pc:chgData name="Trần Thị Ngọc Ánh" userId="f784e393-8cc2-4e2e-9052-346aa3cbf5ea" providerId="ADAL" clId="{6E117164-B0BB-4745-90A4-6E1911507B37}" dt="2023-11-15T14:53:12.908" v="2514" actId="47"/>
        <pc:sldMkLst>
          <pc:docMk/>
          <pc:sldMk cId="1601806704" sldId="323"/>
        </pc:sldMkLst>
        <pc:spChg chg="mod">
          <ac:chgData name="Trần Thị Ngọc Ánh" userId="f784e393-8cc2-4e2e-9052-346aa3cbf5ea" providerId="ADAL" clId="{6E117164-B0BB-4745-90A4-6E1911507B37}" dt="2023-11-15T14:53:00.451" v="2511" actId="20577"/>
          <ac:spMkLst>
            <pc:docMk/>
            <pc:sldMk cId="1601806704" sldId="323"/>
            <ac:spMk id="1880" creationId="{00000000-0000-0000-0000-000000000000}"/>
          </ac:spMkLst>
        </pc:spChg>
      </pc:sldChg>
      <pc:sldChg chg="addSp delSp modSp add mod">
        <pc:chgData name="Trần Thị Ngọc Ánh" userId="f784e393-8cc2-4e2e-9052-346aa3cbf5ea" providerId="ADAL" clId="{6E117164-B0BB-4745-90A4-6E1911507B37}" dt="2023-11-27T17:37:41.059" v="3777"/>
        <pc:sldMkLst>
          <pc:docMk/>
          <pc:sldMk cId="4036958233" sldId="323"/>
        </pc:sldMkLst>
        <pc:spChg chg="add mod">
          <ac:chgData name="Trần Thị Ngọc Ánh" userId="f784e393-8cc2-4e2e-9052-346aa3cbf5ea" providerId="ADAL" clId="{6E117164-B0BB-4745-90A4-6E1911507B37}" dt="2023-11-15T14:59:22.251" v="2716"/>
          <ac:spMkLst>
            <pc:docMk/>
            <pc:sldMk cId="4036958233" sldId="323"/>
            <ac:spMk id="2" creationId="{25E48D8F-2F2C-978D-667F-10F0AD16CE5B}"/>
          </ac:spMkLst>
        </pc:spChg>
        <pc:spChg chg="add del mod">
          <ac:chgData name="Trần Thị Ngọc Ánh" userId="f784e393-8cc2-4e2e-9052-346aa3cbf5ea" providerId="ADAL" clId="{6E117164-B0BB-4745-90A4-6E1911507B37}" dt="2023-11-27T17:37:40.080" v="3776" actId="478"/>
          <ac:spMkLst>
            <pc:docMk/>
            <pc:sldMk cId="4036958233" sldId="323"/>
            <ac:spMk id="3" creationId="{654BA9BB-C529-72B2-C33B-B5516AC445D2}"/>
          </ac:spMkLst>
        </pc:spChg>
        <pc:spChg chg="add mod">
          <ac:chgData name="Trần Thị Ngọc Ánh" userId="f784e393-8cc2-4e2e-9052-346aa3cbf5ea" providerId="ADAL" clId="{6E117164-B0BB-4745-90A4-6E1911507B37}" dt="2023-11-27T17:37:41.059" v="3777"/>
          <ac:spMkLst>
            <pc:docMk/>
            <pc:sldMk cId="4036958233" sldId="323"/>
            <ac:spMk id="4" creationId="{B319391F-7640-85B9-4913-FFAB297266BC}"/>
          </ac:spMkLst>
        </pc:spChg>
        <pc:spChg chg="mod">
          <ac:chgData name="Trần Thị Ngọc Ánh" userId="f784e393-8cc2-4e2e-9052-346aa3cbf5ea" providerId="ADAL" clId="{6E117164-B0BB-4745-90A4-6E1911507B37}" dt="2023-11-15T14:53:28.359" v="2554" actId="20577"/>
          <ac:spMkLst>
            <pc:docMk/>
            <pc:sldMk cId="4036958233" sldId="323"/>
            <ac:spMk id="1879" creationId="{00000000-0000-0000-0000-000000000000}"/>
          </ac:spMkLst>
        </pc:spChg>
        <pc:spChg chg="mod">
          <ac:chgData name="Trần Thị Ngọc Ánh" userId="f784e393-8cc2-4e2e-9052-346aa3cbf5ea" providerId="ADAL" clId="{6E117164-B0BB-4745-90A4-6E1911507B37}" dt="2023-11-15T14:53:20.025" v="2517" actId="20577"/>
          <ac:spMkLst>
            <pc:docMk/>
            <pc:sldMk cId="4036958233" sldId="323"/>
            <ac:spMk id="1880" creationId="{00000000-0000-0000-0000-000000000000}"/>
          </ac:spMkLst>
        </pc:spChg>
        <pc:spChg chg="mod">
          <ac:chgData name="Trần Thị Ngọc Ánh" userId="f784e393-8cc2-4e2e-9052-346aa3cbf5ea" providerId="ADAL" clId="{6E117164-B0BB-4745-90A4-6E1911507B37}" dt="2023-11-15T14:53:45.286" v="2656" actId="20577"/>
          <ac:spMkLst>
            <pc:docMk/>
            <pc:sldMk cId="4036958233" sldId="323"/>
            <ac:spMk id="1881" creationId="{00000000-0000-0000-0000-000000000000}"/>
          </ac:spMkLst>
        </pc:spChg>
      </pc:sldChg>
      <pc:sldChg chg="addSp delSp modSp add mod">
        <pc:chgData name="Trần Thị Ngọc Ánh" userId="f784e393-8cc2-4e2e-9052-346aa3cbf5ea" providerId="ADAL" clId="{6E117164-B0BB-4745-90A4-6E1911507B37}" dt="2023-11-27T17:37:54.938" v="3782"/>
        <pc:sldMkLst>
          <pc:docMk/>
          <pc:sldMk cId="3672845135" sldId="324"/>
        </pc:sldMkLst>
        <pc:spChg chg="add mod">
          <ac:chgData name="Trần Thị Ngọc Ánh" userId="f784e393-8cc2-4e2e-9052-346aa3cbf5ea" providerId="ADAL" clId="{6E117164-B0BB-4745-90A4-6E1911507B37}" dt="2023-11-27T17:37:54.938" v="3782"/>
          <ac:spMkLst>
            <pc:docMk/>
            <pc:sldMk cId="3672845135" sldId="324"/>
            <ac:spMk id="2" creationId="{E1E48148-DA06-2A8B-2D80-7DC721172E4F}"/>
          </ac:spMkLst>
        </pc:spChg>
        <pc:spChg chg="add mod">
          <ac:chgData name="Trần Thị Ngọc Ánh" userId="f784e393-8cc2-4e2e-9052-346aa3cbf5ea" providerId="ADAL" clId="{6E117164-B0BB-4745-90A4-6E1911507B37}" dt="2023-11-15T14:59:23.525" v="2717"/>
          <ac:spMkLst>
            <pc:docMk/>
            <pc:sldMk cId="3672845135" sldId="324"/>
            <ac:spMk id="4" creationId="{CD0CA651-E081-B5EE-08C7-A7F7DFBCCDB9}"/>
          </ac:spMkLst>
        </pc:spChg>
        <pc:spChg chg="add del mod">
          <ac:chgData name="Trần Thị Ngọc Ánh" userId="f784e393-8cc2-4e2e-9052-346aa3cbf5ea" providerId="ADAL" clId="{6E117164-B0BB-4745-90A4-6E1911507B37}" dt="2023-11-27T17:37:53.869" v="3781" actId="478"/>
          <ac:spMkLst>
            <pc:docMk/>
            <pc:sldMk cId="3672845135" sldId="324"/>
            <ac:spMk id="5" creationId="{78332F23-8917-2211-E84F-B1820D01B0CC}"/>
          </ac:spMkLst>
        </pc:spChg>
        <pc:spChg chg="mod">
          <ac:chgData name="Trần Thị Ngọc Ánh" userId="f784e393-8cc2-4e2e-9052-346aa3cbf5ea" providerId="ADAL" clId="{6E117164-B0BB-4745-90A4-6E1911507B37}" dt="2023-11-15T14:55:43.621" v="2675" actId="1076"/>
          <ac:spMkLst>
            <pc:docMk/>
            <pc:sldMk cId="3672845135" sldId="324"/>
            <ac:spMk id="2316" creationId="{00000000-0000-0000-0000-000000000000}"/>
          </ac:spMkLst>
        </pc:spChg>
        <pc:spChg chg="mod">
          <ac:chgData name="Trần Thị Ngọc Ánh" userId="f784e393-8cc2-4e2e-9052-346aa3cbf5ea" providerId="ADAL" clId="{6E117164-B0BB-4745-90A4-6E1911507B37}" dt="2023-11-15T14:55:32.514" v="2672" actId="122"/>
          <ac:spMkLst>
            <pc:docMk/>
            <pc:sldMk cId="3672845135" sldId="324"/>
            <ac:spMk id="2317" creationId="{00000000-0000-0000-0000-000000000000}"/>
          </ac:spMkLst>
        </pc:spChg>
        <pc:spChg chg="del">
          <ac:chgData name="Trần Thị Ngọc Ánh" userId="f784e393-8cc2-4e2e-9052-346aa3cbf5ea" providerId="ADAL" clId="{6E117164-B0BB-4745-90A4-6E1911507B37}" dt="2023-11-15T14:55:07.347" v="2662" actId="478"/>
          <ac:spMkLst>
            <pc:docMk/>
            <pc:sldMk cId="3672845135" sldId="324"/>
            <ac:spMk id="2319" creationId="{00000000-0000-0000-0000-000000000000}"/>
          </ac:spMkLst>
        </pc:spChg>
        <pc:spChg chg="del">
          <ac:chgData name="Trần Thị Ngọc Ánh" userId="f784e393-8cc2-4e2e-9052-346aa3cbf5ea" providerId="ADAL" clId="{6E117164-B0BB-4745-90A4-6E1911507B37}" dt="2023-11-15T14:55:08.971" v="2663" actId="478"/>
          <ac:spMkLst>
            <pc:docMk/>
            <pc:sldMk cId="3672845135" sldId="324"/>
            <ac:spMk id="2320" creationId="{00000000-0000-0000-0000-000000000000}"/>
          </ac:spMkLst>
        </pc:spChg>
        <pc:spChg chg="del">
          <ac:chgData name="Trần Thị Ngọc Ánh" userId="f784e393-8cc2-4e2e-9052-346aa3cbf5ea" providerId="ADAL" clId="{6E117164-B0BB-4745-90A4-6E1911507B37}" dt="2023-11-15T14:55:09.646" v="2664" actId="478"/>
          <ac:spMkLst>
            <pc:docMk/>
            <pc:sldMk cId="3672845135" sldId="324"/>
            <ac:spMk id="2321" creationId="{00000000-0000-0000-0000-000000000000}"/>
          </ac:spMkLst>
        </pc:spChg>
        <pc:spChg chg="del">
          <ac:chgData name="Trần Thị Ngọc Ánh" userId="f784e393-8cc2-4e2e-9052-346aa3cbf5ea" providerId="ADAL" clId="{6E117164-B0BB-4745-90A4-6E1911507B37}" dt="2023-11-15T14:55:10.045" v="2665" actId="478"/>
          <ac:spMkLst>
            <pc:docMk/>
            <pc:sldMk cId="3672845135" sldId="324"/>
            <ac:spMk id="2322" creationId="{00000000-0000-0000-0000-000000000000}"/>
          </ac:spMkLst>
        </pc:spChg>
        <pc:grpChg chg="del">
          <ac:chgData name="Trần Thị Ngọc Ánh" userId="f784e393-8cc2-4e2e-9052-346aa3cbf5ea" providerId="ADAL" clId="{6E117164-B0BB-4745-90A4-6E1911507B37}" dt="2023-11-15T14:55:05.148" v="2661" actId="478"/>
          <ac:grpSpMkLst>
            <pc:docMk/>
            <pc:sldMk cId="3672845135" sldId="324"/>
            <ac:grpSpMk id="2323" creationId="{00000000-0000-0000-0000-000000000000}"/>
          </ac:grpSpMkLst>
        </pc:grpChg>
        <pc:grpChg chg="del">
          <ac:chgData name="Trần Thị Ngọc Ánh" userId="f784e393-8cc2-4e2e-9052-346aa3cbf5ea" providerId="ADAL" clId="{6E117164-B0BB-4745-90A4-6E1911507B37}" dt="2023-11-15T14:55:05.148" v="2661" actId="478"/>
          <ac:grpSpMkLst>
            <pc:docMk/>
            <pc:sldMk cId="3672845135" sldId="324"/>
            <ac:grpSpMk id="2326" creationId="{00000000-0000-0000-0000-000000000000}"/>
          </ac:grpSpMkLst>
        </pc:grpChg>
        <pc:grpChg chg="del">
          <ac:chgData name="Trần Thị Ngọc Ánh" userId="f784e393-8cc2-4e2e-9052-346aa3cbf5ea" providerId="ADAL" clId="{6E117164-B0BB-4745-90A4-6E1911507B37}" dt="2023-11-15T14:55:05.148" v="2661" actId="478"/>
          <ac:grpSpMkLst>
            <pc:docMk/>
            <pc:sldMk cId="3672845135" sldId="324"/>
            <ac:grpSpMk id="2331" creationId="{00000000-0000-0000-0000-000000000000}"/>
          </ac:grpSpMkLst>
        </pc:grpChg>
        <pc:grpChg chg="del">
          <ac:chgData name="Trần Thị Ngọc Ánh" userId="f784e393-8cc2-4e2e-9052-346aa3cbf5ea" providerId="ADAL" clId="{6E117164-B0BB-4745-90A4-6E1911507B37}" dt="2023-11-15T14:55:05.148" v="2661" actId="478"/>
          <ac:grpSpMkLst>
            <pc:docMk/>
            <pc:sldMk cId="3672845135" sldId="324"/>
            <ac:grpSpMk id="2335" creationId="{00000000-0000-0000-0000-000000000000}"/>
          </ac:grpSpMkLst>
        </pc:grpChg>
        <pc:picChg chg="add mod">
          <ac:chgData name="Trần Thị Ngọc Ánh" userId="f784e393-8cc2-4e2e-9052-346aa3cbf5ea" providerId="ADAL" clId="{6E117164-B0BB-4745-90A4-6E1911507B37}" dt="2023-11-15T14:54:57.824" v="2660" actId="1036"/>
          <ac:picMkLst>
            <pc:docMk/>
            <pc:sldMk cId="3672845135" sldId="324"/>
            <ac:picMk id="3" creationId="{0CE8D976-C5BD-131D-91A9-95FDE14603B9}"/>
          </ac:picMkLst>
        </pc:picChg>
      </pc:sldChg>
      <pc:sldChg chg="modSp add del mod">
        <pc:chgData name="Trần Thị Ngọc Ánh" userId="f784e393-8cc2-4e2e-9052-346aa3cbf5ea" providerId="ADAL" clId="{6E117164-B0BB-4745-90A4-6E1911507B37}" dt="2023-11-15T15:04:42.096" v="2830" actId="47"/>
        <pc:sldMkLst>
          <pc:docMk/>
          <pc:sldMk cId="949314287" sldId="325"/>
        </pc:sldMkLst>
        <pc:spChg chg="mod">
          <ac:chgData name="Trần Thị Ngọc Ánh" userId="f784e393-8cc2-4e2e-9052-346aa3cbf5ea" providerId="ADAL" clId="{6E117164-B0BB-4745-90A4-6E1911507B37}" dt="2023-11-15T14:58:54.658" v="2711" actId="121"/>
          <ac:spMkLst>
            <pc:docMk/>
            <pc:sldMk cId="949314287" sldId="325"/>
            <ac:spMk id="1898" creationId="{00000000-0000-0000-0000-000000000000}"/>
          </ac:spMkLst>
        </pc:spChg>
      </pc:sldChg>
      <pc:sldChg chg="addSp delSp modSp add mod">
        <pc:chgData name="Trần Thị Ngọc Ánh" userId="f784e393-8cc2-4e2e-9052-346aa3cbf5ea" providerId="ADAL" clId="{6E117164-B0BB-4745-90A4-6E1911507B37}" dt="2023-11-27T17:36:12.303" v="3745"/>
        <pc:sldMkLst>
          <pc:docMk/>
          <pc:sldMk cId="3030373758" sldId="325"/>
        </pc:sldMkLst>
        <pc:spChg chg="add mod">
          <ac:chgData name="Trần Thị Ngọc Ánh" userId="f784e393-8cc2-4e2e-9052-346aa3cbf5ea" providerId="ADAL" clId="{6E117164-B0BB-4745-90A4-6E1911507B37}" dt="2023-11-27T17:36:12.303" v="3745"/>
          <ac:spMkLst>
            <pc:docMk/>
            <pc:sldMk cId="3030373758" sldId="325"/>
            <ac:spMk id="2" creationId="{EF01676F-4498-1CAF-1F46-51AB753C1F7C}"/>
          </ac:spMkLst>
        </pc:spChg>
        <pc:spChg chg="add del mod">
          <ac:chgData name="Trần Thị Ngọc Ánh" userId="f784e393-8cc2-4e2e-9052-346aa3cbf5ea" providerId="ADAL" clId="{6E117164-B0BB-4745-90A4-6E1911507B37}" dt="2023-11-15T15:18:56.246" v="3505"/>
          <ac:spMkLst>
            <pc:docMk/>
            <pc:sldMk cId="3030373758" sldId="325"/>
            <ac:spMk id="2" creationId="{FD0C6B54-F6E1-FFA0-F10B-7C4832452437}"/>
          </ac:spMkLst>
        </pc:spChg>
        <pc:spChg chg="add del mod">
          <ac:chgData name="Trần Thị Ngọc Ánh" userId="f784e393-8cc2-4e2e-9052-346aa3cbf5ea" providerId="ADAL" clId="{6E117164-B0BB-4745-90A4-6E1911507B37}" dt="2023-11-27T17:36:12" v="3744" actId="478"/>
          <ac:spMkLst>
            <pc:docMk/>
            <pc:sldMk cId="3030373758" sldId="325"/>
            <ac:spMk id="3" creationId="{20F825DA-4CB7-E382-6E39-55A1F43CD61F}"/>
          </ac:spMkLst>
        </pc:spChg>
        <pc:spChg chg="mod">
          <ac:chgData name="Trần Thị Ngọc Ánh" userId="f784e393-8cc2-4e2e-9052-346aa3cbf5ea" providerId="ADAL" clId="{6E117164-B0BB-4745-90A4-6E1911507B37}" dt="2023-11-15T15:05:55.023" v="2877" actId="121"/>
          <ac:spMkLst>
            <pc:docMk/>
            <pc:sldMk cId="3030373758" sldId="325"/>
            <ac:spMk id="1898" creationId="{00000000-0000-0000-0000-000000000000}"/>
          </ac:spMkLst>
        </pc:spChg>
      </pc:sldChg>
      <pc:sldChg chg="addSp delSp modSp add mod">
        <pc:chgData name="Trần Thị Ngọc Ánh" userId="f784e393-8cc2-4e2e-9052-346aa3cbf5ea" providerId="ADAL" clId="{6E117164-B0BB-4745-90A4-6E1911507B37}" dt="2023-11-27T17:36:16.622" v="3747"/>
        <pc:sldMkLst>
          <pc:docMk/>
          <pc:sldMk cId="2924930704" sldId="326"/>
        </pc:sldMkLst>
        <pc:spChg chg="add mod">
          <ac:chgData name="Trần Thị Ngọc Ánh" userId="f784e393-8cc2-4e2e-9052-346aa3cbf5ea" providerId="ADAL" clId="{6E117164-B0BB-4745-90A4-6E1911507B37}" dt="2023-11-27T17:36:16.622" v="3747"/>
          <ac:spMkLst>
            <pc:docMk/>
            <pc:sldMk cId="2924930704" sldId="326"/>
            <ac:spMk id="2" creationId="{2B532D04-D79E-AEFB-87EC-948D1400C842}"/>
          </ac:spMkLst>
        </pc:spChg>
        <pc:spChg chg="add del mod">
          <ac:chgData name="Trần Thị Ngọc Ánh" userId="f784e393-8cc2-4e2e-9052-346aa3cbf5ea" providerId="ADAL" clId="{6E117164-B0BB-4745-90A4-6E1911507B37}" dt="2023-11-15T15:18:55.976" v="3504"/>
          <ac:spMkLst>
            <pc:docMk/>
            <pc:sldMk cId="2924930704" sldId="326"/>
            <ac:spMk id="2" creationId="{F52C6F73-2F17-20F2-5399-86FBB57D0118}"/>
          </ac:spMkLst>
        </pc:spChg>
        <pc:spChg chg="add del mod">
          <ac:chgData name="Trần Thị Ngọc Ánh" userId="f784e393-8cc2-4e2e-9052-346aa3cbf5ea" providerId="ADAL" clId="{6E117164-B0BB-4745-90A4-6E1911507B37}" dt="2023-11-27T17:36:16.304" v="3746" actId="478"/>
          <ac:spMkLst>
            <pc:docMk/>
            <pc:sldMk cId="2924930704" sldId="326"/>
            <ac:spMk id="3" creationId="{D51EB22E-0CBA-11F4-C191-03C4B9732832}"/>
          </ac:spMkLst>
        </pc:spChg>
        <pc:spChg chg="mod">
          <ac:chgData name="Trần Thị Ngọc Ánh" userId="f784e393-8cc2-4e2e-9052-346aa3cbf5ea" providerId="ADAL" clId="{6E117164-B0BB-4745-90A4-6E1911507B37}" dt="2023-11-15T15:06:08.147" v="2903" actId="20577"/>
          <ac:spMkLst>
            <pc:docMk/>
            <pc:sldMk cId="2924930704" sldId="326"/>
            <ac:spMk id="1898" creationId="{00000000-0000-0000-0000-000000000000}"/>
          </ac:spMkLst>
        </pc:spChg>
      </pc:sldChg>
      <pc:sldChg chg="addSp delSp modSp add mod">
        <pc:chgData name="Trần Thị Ngọc Ánh" userId="f784e393-8cc2-4e2e-9052-346aa3cbf5ea" providerId="ADAL" clId="{6E117164-B0BB-4745-90A4-6E1911507B37}" dt="2023-11-27T17:36:31.697" v="3751"/>
        <pc:sldMkLst>
          <pc:docMk/>
          <pc:sldMk cId="3702414750" sldId="327"/>
        </pc:sldMkLst>
        <pc:spChg chg="add del mod">
          <ac:chgData name="Trần Thị Ngọc Ánh" userId="f784e393-8cc2-4e2e-9052-346aa3cbf5ea" providerId="ADAL" clId="{6E117164-B0BB-4745-90A4-6E1911507B37}" dt="2023-11-27T17:36:31.279" v="3750" actId="478"/>
          <ac:spMkLst>
            <pc:docMk/>
            <pc:sldMk cId="3702414750" sldId="327"/>
            <ac:spMk id="2" creationId="{3DB49783-85D0-3A0E-AC5F-63DB67229122}"/>
          </ac:spMkLst>
        </pc:spChg>
        <pc:spChg chg="add mod">
          <ac:chgData name="Trần Thị Ngọc Ánh" userId="f784e393-8cc2-4e2e-9052-346aa3cbf5ea" providerId="ADAL" clId="{6E117164-B0BB-4745-90A4-6E1911507B37}" dt="2023-11-27T17:36:31.697" v="3751"/>
          <ac:spMkLst>
            <pc:docMk/>
            <pc:sldMk cId="3702414750" sldId="327"/>
            <ac:spMk id="3" creationId="{7F448BF8-0392-7BB0-AE1C-89B966E19C89}"/>
          </ac:spMkLst>
        </pc:spChg>
        <pc:spChg chg="mod">
          <ac:chgData name="Trần Thị Ngọc Ánh" userId="f784e393-8cc2-4e2e-9052-346aa3cbf5ea" providerId="ADAL" clId="{6E117164-B0BB-4745-90A4-6E1911507B37}" dt="2023-11-15T15:06:22.021" v="2917" actId="20577"/>
          <ac:spMkLst>
            <pc:docMk/>
            <pc:sldMk cId="3702414750" sldId="327"/>
            <ac:spMk id="1898" creationId="{00000000-0000-0000-0000-000000000000}"/>
          </ac:spMkLst>
        </pc:spChg>
      </pc:sldChg>
      <pc:sldChg chg="addSp delSp modSp add mod">
        <pc:chgData name="Trần Thị Ngọc Ánh" userId="f784e393-8cc2-4e2e-9052-346aa3cbf5ea" providerId="ADAL" clId="{6E117164-B0BB-4745-90A4-6E1911507B37}" dt="2023-11-27T17:36:36.964" v="3753"/>
        <pc:sldMkLst>
          <pc:docMk/>
          <pc:sldMk cId="491299660" sldId="328"/>
        </pc:sldMkLst>
        <pc:spChg chg="add del mod">
          <ac:chgData name="Trần Thị Ngọc Ánh" userId="f784e393-8cc2-4e2e-9052-346aa3cbf5ea" providerId="ADAL" clId="{6E117164-B0BB-4745-90A4-6E1911507B37}" dt="2023-11-27T17:36:36.507" v="3752" actId="478"/>
          <ac:spMkLst>
            <pc:docMk/>
            <pc:sldMk cId="491299660" sldId="328"/>
            <ac:spMk id="2" creationId="{EA4DEAB5-987D-A1D2-FBE2-24A7B8DEA708}"/>
          </ac:spMkLst>
        </pc:spChg>
        <pc:spChg chg="add mod">
          <ac:chgData name="Trần Thị Ngọc Ánh" userId="f784e393-8cc2-4e2e-9052-346aa3cbf5ea" providerId="ADAL" clId="{6E117164-B0BB-4745-90A4-6E1911507B37}" dt="2023-11-27T17:36:36.964" v="3753"/>
          <ac:spMkLst>
            <pc:docMk/>
            <pc:sldMk cId="491299660" sldId="328"/>
            <ac:spMk id="3" creationId="{5B8DE1B7-AC87-78E6-5B47-44FDA7E8DA76}"/>
          </ac:spMkLst>
        </pc:spChg>
        <pc:spChg chg="mod">
          <ac:chgData name="Trần Thị Ngọc Ánh" userId="f784e393-8cc2-4e2e-9052-346aa3cbf5ea" providerId="ADAL" clId="{6E117164-B0BB-4745-90A4-6E1911507B37}" dt="2023-11-15T15:06:38.107" v="2920" actId="121"/>
          <ac:spMkLst>
            <pc:docMk/>
            <pc:sldMk cId="491299660" sldId="328"/>
            <ac:spMk id="1898" creationId="{00000000-0000-0000-0000-000000000000}"/>
          </ac:spMkLst>
        </pc:spChg>
      </pc:sldChg>
      <pc:sldChg chg="addSp delSp modSp add mod">
        <pc:chgData name="Trần Thị Ngọc Ánh" userId="f784e393-8cc2-4e2e-9052-346aa3cbf5ea" providerId="ADAL" clId="{6E117164-B0BB-4745-90A4-6E1911507B37}" dt="2023-11-27T17:36:46.124" v="3755"/>
        <pc:sldMkLst>
          <pc:docMk/>
          <pc:sldMk cId="960917110" sldId="329"/>
        </pc:sldMkLst>
        <pc:spChg chg="add del mod">
          <ac:chgData name="Trần Thị Ngọc Ánh" userId="f784e393-8cc2-4e2e-9052-346aa3cbf5ea" providerId="ADAL" clId="{6E117164-B0BB-4745-90A4-6E1911507B37}" dt="2023-11-27T17:36:45.486" v="3754" actId="478"/>
          <ac:spMkLst>
            <pc:docMk/>
            <pc:sldMk cId="960917110" sldId="329"/>
            <ac:spMk id="2" creationId="{9875A4A8-2183-2FC3-709F-785759E10710}"/>
          </ac:spMkLst>
        </pc:spChg>
        <pc:spChg chg="add mod">
          <ac:chgData name="Trần Thị Ngọc Ánh" userId="f784e393-8cc2-4e2e-9052-346aa3cbf5ea" providerId="ADAL" clId="{6E117164-B0BB-4745-90A4-6E1911507B37}" dt="2023-11-27T17:36:46.124" v="3755"/>
          <ac:spMkLst>
            <pc:docMk/>
            <pc:sldMk cId="960917110" sldId="329"/>
            <ac:spMk id="3" creationId="{C75B9DB6-3F4B-8253-9C45-63113A7935A2}"/>
          </ac:spMkLst>
        </pc:spChg>
        <pc:spChg chg="mod">
          <ac:chgData name="Trần Thị Ngọc Ánh" userId="f784e393-8cc2-4e2e-9052-346aa3cbf5ea" providerId="ADAL" clId="{6E117164-B0BB-4745-90A4-6E1911507B37}" dt="2023-11-15T15:06:52.226" v="2923"/>
          <ac:spMkLst>
            <pc:docMk/>
            <pc:sldMk cId="960917110" sldId="329"/>
            <ac:spMk id="1898" creationId="{00000000-0000-0000-0000-000000000000}"/>
          </ac:spMkLst>
        </pc:spChg>
      </pc:sldChg>
      <pc:sldChg chg="addSp delSp modSp add mod">
        <pc:chgData name="Trần Thị Ngọc Ánh" userId="f784e393-8cc2-4e2e-9052-346aa3cbf5ea" providerId="ADAL" clId="{6E117164-B0BB-4745-90A4-6E1911507B37}" dt="2023-11-27T17:36:55.480" v="3759"/>
        <pc:sldMkLst>
          <pc:docMk/>
          <pc:sldMk cId="853218198" sldId="330"/>
        </pc:sldMkLst>
        <pc:spChg chg="add del mod">
          <ac:chgData name="Trần Thị Ngọc Ánh" userId="f784e393-8cc2-4e2e-9052-346aa3cbf5ea" providerId="ADAL" clId="{6E117164-B0BB-4745-90A4-6E1911507B37}" dt="2023-11-27T17:36:55.118" v="3758" actId="478"/>
          <ac:spMkLst>
            <pc:docMk/>
            <pc:sldMk cId="853218198" sldId="330"/>
            <ac:spMk id="2" creationId="{EF331A2D-348C-4BD6-A456-D567A5AB03B8}"/>
          </ac:spMkLst>
        </pc:spChg>
        <pc:spChg chg="add mod">
          <ac:chgData name="Trần Thị Ngọc Ánh" userId="f784e393-8cc2-4e2e-9052-346aa3cbf5ea" providerId="ADAL" clId="{6E117164-B0BB-4745-90A4-6E1911507B37}" dt="2023-11-27T17:36:55.480" v="3759"/>
          <ac:spMkLst>
            <pc:docMk/>
            <pc:sldMk cId="853218198" sldId="330"/>
            <ac:spMk id="3" creationId="{6438B2AE-B893-B5CD-40BE-5010B4ECFDED}"/>
          </ac:spMkLst>
        </pc:spChg>
        <pc:spChg chg="mod">
          <ac:chgData name="Trần Thị Ngọc Ánh" userId="f784e393-8cc2-4e2e-9052-346aa3cbf5ea" providerId="ADAL" clId="{6E117164-B0BB-4745-90A4-6E1911507B37}" dt="2023-11-15T15:07:11.562" v="2962" actId="20577"/>
          <ac:spMkLst>
            <pc:docMk/>
            <pc:sldMk cId="853218198" sldId="330"/>
            <ac:spMk id="1898" creationId="{00000000-0000-0000-0000-000000000000}"/>
          </ac:spMkLst>
        </pc:spChg>
      </pc:sldChg>
      <pc:sldChg chg="addSp delSp modSp add mod">
        <pc:chgData name="Trần Thị Ngọc Ánh" userId="f784e393-8cc2-4e2e-9052-346aa3cbf5ea" providerId="ADAL" clId="{6E117164-B0BB-4745-90A4-6E1911507B37}" dt="2023-11-27T17:37:00.060" v="3761"/>
        <pc:sldMkLst>
          <pc:docMk/>
          <pc:sldMk cId="1898527850" sldId="331"/>
        </pc:sldMkLst>
        <pc:spChg chg="add del mod">
          <ac:chgData name="Trần Thị Ngọc Ánh" userId="f784e393-8cc2-4e2e-9052-346aa3cbf5ea" providerId="ADAL" clId="{6E117164-B0BB-4745-90A4-6E1911507B37}" dt="2023-11-27T17:36:59.657" v="3760" actId="478"/>
          <ac:spMkLst>
            <pc:docMk/>
            <pc:sldMk cId="1898527850" sldId="331"/>
            <ac:spMk id="2" creationId="{D797FBF5-B7C0-1730-89F9-1CBE73537918}"/>
          </ac:spMkLst>
        </pc:spChg>
        <pc:spChg chg="add mod">
          <ac:chgData name="Trần Thị Ngọc Ánh" userId="f784e393-8cc2-4e2e-9052-346aa3cbf5ea" providerId="ADAL" clId="{6E117164-B0BB-4745-90A4-6E1911507B37}" dt="2023-11-27T17:37:00.060" v="3761"/>
          <ac:spMkLst>
            <pc:docMk/>
            <pc:sldMk cId="1898527850" sldId="331"/>
            <ac:spMk id="3" creationId="{6204404E-503F-487C-DB39-19676EABF264}"/>
          </ac:spMkLst>
        </pc:spChg>
        <pc:spChg chg="mod">
          <ac:chgData name="Trần Thị Ngọc Ánh" userId="f784e393-8cc2-4e2e-9052-346aa3cbf5ea" providerId="ADAL" clId="{6E117164-B0BB-4745-90A4-6E1911507B37}" dt="2023-11-15T15:07:27.321" v="3005" actId="121"/>
          <ac:spMkLst>
            <pc:docMk/>
            <pc:sldMk cId="1898527850" sldId="331"/>
            <ac:spMk id="1898" creationId="{00000000-0000-0000-0000-000000000000}"/>
          </ac:spMkLst>
        </pc:spChg>
      </pc:sldChg>
      <pc:sldChg chg="addSp modSp add del mod">
        <pc:chgData name="Trần Thị Ngọc Ánh" userId="f784e393-8cc2-4e2e-9052-346aa3cbf5ea" providerId="ADAL" clId="{6E117164-B0BB-4745-90A4-6E1911507B37}" dt="2023-11-27T17:37:11.307" v="3763" actId="47"/>
        <pc:sldMkLst>
          <pc:docMk/>
          <pc:sldMk cId="790880351" sldId="332"/>
        </pc:sldMkLst>
        <pc:spChg chg="add mod">
          <ac:chgData name="Trần Thị Ngọc Ánh" userId="f784e393-8cc2-4e2e-9052-346aa3cbf5ea" providerId="ADAL" clId="{6E117164-B0BB-4745-90A4-6E1911507B37}" dt="2023-11-15T15:19:28.458" v="3526"/>
          <ac:spMkLst>
            <pc:docMk/>
            <pc:sldMk cId="790880351" sldId="332"/>
            <ac:spMk id="2" creationId="{DA833DAD-8B98-B3B6-F039-8D4F1A4FCCBC}"/>
          </ac:spMkLst>
        </pc:spChg>
        <pc:spChg chg="mod">
          <ac:chgData name="Trần Thị Ngọc Ánh" userId="f784e393-8cc2-4e2e-9052-346aa3cbf5ea" providerId="ADAL" clId="{6E117164-B0BB-4745-90A4-6E1911507B37}" dt="2023-11-15T15:07:42.183" v="3033" actId="20577"/>
          <ac:spMkLst>
            <pc:docMk/>
            <pc:sldMk cId="790880351" sldId="332"/>
            <ac:spMk id="1898" creationId="{00000000-0000-0000-0000-000000000000}"/>
          </ac:spMkLst>
        </pc:spChg>
      </pc:sldChg>
      <pc:sldChg chg="addSp modSp add del mod">
        <pc:chgData name="Trần Thị Ngọc Ánh" userId="f784e393-8cc2-4e2e-9052-346aa3cbf5ea" providerId="ADAL" clId="{6E117164-B0BB-4745-90A4-6E1911507B37}" dt="2023-11-27T17:37:09.640" v="3762" actId="47"/>
        <pc:sldMkLst>
          <pc:docMk/>
          <pc:sldMk cId="645536326" sldId="333"/>
        </pc:sldMkLst>
        <pc:spChg chg="add mod">
          <ac:chgData name="Trần Thị Ngọc Ánh" userId="f784e393-8cc2-4e2e-9052-346aa3cbf5ea" providerId="ADAL" clId="{6E117164-B0BB-4745-90A4-6E1911507B37}" dt="2023-11-15T15:19:29.765" v="3527"/>
          <ac:spMkLst>
            <pc:docMk/>
            <pc:sldMk cId="645536326" sldId="333"/>
            <ac:spMk id="2" creationId="{53555C35-B7E6-0FCD-40EC-3B37E1DE570A}"/>
          </ac:spMkLst>
        </pc:spChg>
        <pc:spChg chg="mod">
          <ac:chgData name="Trần Thị Ngọc Ánh" userId="f784e393-8cc2-4e2e-9052-346aa3cbf5ea" providerId="ADAL" clId="{6E117164-B0BB-4745-90A4-6E1911507B37}" dt="2023-11-15T15:07:56.161" v="3042" actId="121"/>
          <ac:spMkLst>
            <pc:docMk/>
            <pc:sldMk cId="645536326" sldId="333"/>
            <ac:spMk id="1898" creationId="{00000000-0000-0000-0000-000000000000}"/>
          </ac:spMkLst>
        </pc:spChg>
      </pc:sldChg>
      <pc:sldChg chg="addSp modSp add del mod">
        <pc:chgData name="Trần Thị Ngọc Ánh" userId="f784e393-8cc2-4e2e-9052-346aa3cbf5ea" providerId="ADAL" clId="{6E117164-B0BB-4745-90A4-6E1911507B37}" dt="2023-11-27T17:37:12.712" v="3764" actId="47"/>
        <pc:sldMkLst>
          <pc:docMk/>
          <pc:sldMk cId="2820706750" sldId="334"/>
        </pc:sldMkLst>
        <pc:spChg chg="add mod">
          <ac:chgData name="Trần Thị Ngọc Ánh" userId="f784e393-8cc2-4e2e-9052-346aa3cbf5ea" providerId="ADAL" clId="{6E117164-B0BB-4745-90A4-6E1911507B37}" dt="2023-11-15T15:19:30.976" v="3528"/>
          <ac:spMkLst>
            <pc:docMk/>
            <pc:sldMk cId="2820706750" sldId="334"/>
            <ac:spMk id="2" creationId="{6FB4679C-B56F-F4B6-FFAE-8D03533DFC5E}"/>
          </ac:spMkLst>
        </pc:spChg>
        <pc:spChg chg="mod">
          <ac:chgData name="Trần Thị Ngọc Ánh" userId="f784e393-8cc2-4e2e-9052-346aa3cbf5ea" providerId="ADAL" clId="{6E117164-B0BB-4745-90A4-6E1911507B37}" dt="2023-11-15T15:08:04.310" v="3047" actId="20577"/>
          <ac:spMkLst>
            <pc:docMk/>
            <pc:sldMk cId="2820706750" sldId="334"/>
            <ac:spMk id="1898" creationId="{00000000-0000-0000-0000-000000000000}"/>
          </ac:spMkLst>
        </pc:spChg>
      </pc:sldChg>
      <pc:sldChg chg="addSp delSp modSp add mod">
        <pc:chgData name="Trần Thị Ngọc Ánh" userId="f784e393-8cc2-4e2e-9052-346aa3cbf5ea" providerId="ADAL" clId="{6E117164-B0BB-4745-90A4-6E1911507B37}" dt="2023-11-27T17:37:21.046" v="3768"/>
        <pc:sldMkLst>
          <pc:docMk/>
          <pc:sldMk cId="541623540" sldId="335"/>
        </pc:sldMkLst>
        <pc:spChg chg="add del mod">
          <ac:chgData name="Trần Thị Ngọc Ánh" userId="f784e393-8cc2-4e2e-9052-346aa3cbf5ea" providerId="ADAL" clId="{6E117164-B0BB-4745-90A4-6E1911507B37}" dt="2023-11-27T17:37:20.680" v="3767" actId="478"/>
          <ac:spMkLst>
            <pc:docMk/>
            <pc:sldMk cId="541623540" sldId="335"/>
            <ac:spMk id="2" creationId="{54AE5A58-BDA2-5F26-6D57-C0B1EB0C27D6}"/>
          </ac:spMkLst>
        </pc:spChg>
        <pc:spChg chg="add mod">
          <ac:chgData name="Trần Thị Ngọc Ánh" userId="f784e393-8cc2-4e2e-9052-346aa3cbf5ea" providerId="ADAL" clId="{6E117164-B0BB-4745-90A4-6E1911507B37}" dt="2023-11-27T17:37:21.046" v="3768"/>
          <ac:spMkLst>
            <pc:docMk/>
            <pc:sldMk cId="541623540" sldId="335"/>
            <ac:spMk id="3" creationId="{0F4274FE-A25B-6272-67A8-8E1399C16C56}"/>
          </ac:spMkLst>
        </pc:spChg>
        <pc:spChg chg="mod">
          <ac:chgData name="Trần Thị Ngọc Ánh" userId="f784e393-8cc2-4e2e-9052-346aa3cbf5ea" providerId="ADAL" clId="{6E117164-B0BB-4745-90A4-6E1911507B37}" dt="2023-11-15T15:08:22.185" v="3083" actId="20577"/>
          <ac:spMkLst>
            <pc:docMk/>
            <pc:sldMk cId="541623540" sldId="335"/>
            <ac:spMk id="1898" creationId="{00000000-0000-0000-0000-000000000000}"/>
          </ac:spMkLst>
        </pc:spChg>
      </pc:sldChg>
      <pc:sldChg chg="addSp modSp add del mod">
        <pc:chgData name="Trần Thị Ngọc Ánh" userId="f784e393-8cc2-4e2e-9052-346aa3cbf5ea" providerId="ADAL" clId="{6E117164-B0BB-4745-90A4-6E1911507B37}" dt="2023-11-27T17:37:23.269" v="3769" actId="47"/>
        <pc:sldMkLst>
          <pc:docMk/>
          <pc:sldMk cId="4098079584" sldId="336"/>
        </pc:sldMkLst>
        <pc:spChg chg="add mod">
          <ac:chgData name="Trần Thị Ngọc Ánh" userId="f784e393-8cc2-4e2e-9052-346aa3cbf5ea" providerId="ADAL" clId="{6E117164-B0BB-4745-90A4-6E1911507B37}" dt="2023-11-15T15:19:39.055" v="3534"/>
          <ac:spMkLst>
            <pc:docMk/>
            <pc:sldMk cId="4098079584" sldId="336"/>
            <ac:spMk id="2" creationId="{D590480C-5FE1-8255-4B5F-E7545C188227}"/>
          </ac:spMkLst>
        </pc:spChg>
        <pc:spChg chg="mod">
          <ac:chgData name="Trần Thị Ngọc Ánh" userId="f784e393-8cc2-4e2e-9052-346aa3cbf5ea" providerId="ADAL" clId="{6E117164-B0BB-4745-90A4-6E1911507B37}" dt="2023-11-15T15:08:51.777" v="3145" actId="121"/>
          <ac:spMkLst>
            <pc:docMk/>
            <pc:sldMk cId="4098079584" sldId="336"/>
            <ac:spMk id="1898" creationId="{00000000-0000-0000-0000-000000000000}"/>
          </ac:spMkLst>
        </pc:spChg>
      </pc:sldChg>
      <pc:sldChg chg="addSp delSp modSp add del mod">
        <pc:chgData name="Trần Thị Ngọc Ánh" userId="f784e393-8cc2-4e2e-9052-346aa3cbf5ea" providerId="ADAL" clId="{6E117164-B0BB-4745-90A4-6E1911507B37}" dt="2023-11-27T17:37:24.523" v="3770" actId="47"/>
        <pc:sldMkLst>
          <pc:docMk/>
          <pc:sldMk cId="2381403566" sldId="337"/>
        </pc:sldMkLst>
        <pc:spChg chg="add mod">
          <ac:chgData name="Trần Thị Ngọc Ánh" userId="f784e393-8cc2-4e2e-9052-346aa3cbf5ea" providerId="ADAL" clId="{6E117164-B0BB-4745-90A4-6E1911507B37}" dt="2023-11-15T15:19:34.802" v="3531"/>
          <ac:spMkLst>
            <pc:docMk/>
            <pc:sldMk cId="2381403566" sldId="337"/>
            <ac:spMk id="2" creationId="{BD1EE0E6-5171-7042-1336-2990B7045CE5}"/>
          </ac:spMkLst>
        </pc:spChg>
        <pc:spChg chg="add del mod">
          <ac:chgData name="Trần Thị Ngọc Ánh" userId="f784e393-8cc2-4e2e-9052-346aa3cbf5ea" providerId="ADAL" clId="{6E117164-B0BB-4745-90A4-6E1911507B37}" dt="2023-11-15T15:19:37.462" v="3533"/>
          <ac:spMkLst>
            <pc:docMk/>
            <pc:sldMk cId="2381403566" sldId="337"/>
            <ac:spMk id="3" creationId="{4026DD15-A451-B523-5C2B-0ABA674A48BD}"/>
          </ac:spMkLst>
        </pc:spChg>
        <pc:spChg chg="mod">
          <ac:chgData name="Trần Thị Ngọc Ánh" userId="f784e393-8cc2-4e2e-9052-346aa3cbf5ea" providerId="ADAL" clId="{6E117164-B0BB-4745-90A4-6E1911507B37}" dt="2023-11-15T15:08:57.830" v="3158" actId="20577"/>
          <ac:spMkLst>
            <pc:docMk/>
            <pc:sldMk cId="2381403566" sldId="337"/>
            <ac:spMk id="1898" creationId="{00000000-0000-0000-0000-000000000000}"/>
          </ac:spMkLst>
        </pc:spChg>
      </pc:sldChg>
      <pc:sldChg chg="addSp delSp modSp add mod">
        <pc:chgData name="Trần Thị Ngọc Ánh" userId="f784e393-8cc2-4e2e-9052-346aa3cbf5ea" providerId="ADAL" clId="{6E117164-B0BB-4745-90A4-6E1911507B37}" dt="2023-11-27T17:37:36.136" v="3775"/>
        <pc:sldMkLst>
          <pc:docMk/>
          <pc:sldMk cId="764630140" sldId="338"/>
        </pc:sldMkLst>
        <pc:spChg chg="add del mod">
          <ac:chgData name="Trần Thị Ngọc Ánh" userId="f784e393-8cc2-4e2e-9052-346aa3cbf5ea" providerId="ADAL" clId="{6E117164-B0BB-4745-90A4-6E1911507B37}" dt="2023-11-27T17:37:35.755" v="3774" actId="478"/>
          <ac:spMkLst>
            <pc:docMk/>
            <pc:sldMk cId="764630140" sldId="338"/>
            <ac:spMk id="2" creationId="{608BDB9C-F680-5691-0B7C-6CC37D70FA84}"/>
          </ac:spMkLst>
        </pc:spChg>
        <pc:spChg chg="add mod">
          <ac:chgData name="Trần Thị Ngọc Ánh" userId="f784e393-8cc2-4e2e-9052-346aa3cbf5ea" providerId="ADAL" clId="{6E117164-B0BB-4745-90A4-6E1911507B37}" dt="2023-11-27T17:37:36.136" v="3775"/>
          <ac:spMkLst>
            <pc:docMk/>
            <pc:sldMk cId="764630140" sldId="338"/>
            <ac:spMk id="3" creationId="{41C5BDBE-D359-E003-EB57-ABEE58A4B0D5}"/>
          </ac:spMkLst>
        </pc:spChg>
        <pc:spChg chg="mod">
          <ac:chgData name="Trần Thị Ngọc Ánh" userId="f784e393-8cc2-4e2e-9052-346aa3cbf5ea" providerId="ADAL" clId="{6E117164-B0BB-4745-90A4-6E1911507B37}" dt="2023-11-15T15:10:42.667" v="3191" actId="20577"/>
          <ac:spMkLst>
            <pc:docMk/>
            <pc:sldMk cId="764630140" sldId="338"/>
            <ac:spMk id="1898" creationId="{00000000-0000-0000-0000-000000000000}"/>
          </ac:spMkLst>
        </pc:spChg>
      </pc:sldChg>
      <pc:sldChg chg="addSp delSp modSp add del mod">
        <pc:chgData name="Trần Thị Ngọc Ánh" userId="f784e393-8cc2-4e2e-9052-346aa3cbf5ea" providerId="ADAL" clId="{6E117164-B0BB-4745-90A4-6E1911507B37}" dt="2023-11-27T17:37:32.094" v="3773" actId="47"/>
        <pc:sldMkLst>
          <pc:docMk/>
          <pc:sldMk cId="266458931" sldId="339"/>
        </pc:sldMkLst>
        <pc:spChg chg="add del mod">
          <ac:chgData name="Trần Thị Ngọc Ánh" userId="f784e393-8cc2-4e2e-9052-346aa3cbf5ea" providerId="ADAL" clId="{6E117164-B0BB-4745-90A4-6E1911507B37}" dt="2023-11-15T15:10:16.842" v="3165" actId="478"/>
          <ac:spMkLst>
            <pc:docMk/>
            <pc:sldMk cId="266458931" sldId="339"/>
            <ac:spMk id="3" creationId="{2C8F127C-A684-5B35-FF60-B2FEA6BC5840}"/>
          </ac:spMkLst>
        </pc:spChg>
        <pc:spChg chg="add mod">
          <ac:chgData name="Trần Thị Ngọc Ánh" userId="f784e393-8cc2-4e2e-9052-346aa3cbf5ea" providerId="ADAL" clId="{6E117164-B0BB-4745-90A4-6E1911507B37}" dt="2023-11-15T15:19:45.192" v="3536"/>
          <ac:spMkLst>
            <pc:docMk/>
            <pc:sldMk cId="266458931" sldId="339"/>
            <ac:spMk id="4" creationId="{747F8084-AC3C-6227-FC04-3EBAD3177438}"/>
          </ac:spMkLst>
        </pc:spChg>
        <pc:spChg chg="del">
          <ac:chgData name="Trần Thị Ngọc Ánh" userId="f784e393-8cc2-4e2e-9052-346aa3cbf5ea" providerId="ADAL" clId="{6E117164-B0BB-4745-90A4-6E1911507B37}" dt="2023-11-15T15:10:14.548" v="3164" actId="478"/>
          <ac:spMkLst>
            <pc:docMk/>
            <pc:sldMk cId="266458931" sldId="339"/>
            <ac:spMk id="1984" creationId="{00000000-0000-0000-0000-000000000000}"/>
          </ac:spMkLst>
        </pc:spChg>
        <pc:spChg chg="mod">
          <ac:chgData name="Trần Thị Ngọc Ánh" userId="f784e393-8cc2-4e2e-9052-346aa3cbf5ea" providerId="ADAL" clId="{6E117164-B0BB-4745-90A4-6E1911507B37}" dt="2023-11-15T15:10:26.397" v="3168" actId="1076"/>
          <ac:spMkLst>
            <pc:docMk/>
            <pc:sldMk cId="266458931" sldId="339"/>
            <ac:spMk id="1985" creationId="{00000000-0000-0000-0000-000000000000}"/>
          </ac:spMkLst>
        </pc:spChg>
        <pc:spChg chg="del">
          <ac:chgData name="Trần Thị Ngọc Ánh" userId="f784e393-8cc2-4e2e-9052-346aa3cbf5ea" providerId="ADAL" clId="{6E117164-B0BB-4745-90A4-6E1911507B37}" dt="2023-11-15T15:10:22.282" v="3166" actId="478"/>
          <ac:spMkLst>
            <pc:docMk/>
            <pc:sldMk cId="266458931" sldId="339"/>
            <ac:spMk id="1986" creationId="{00000000-0000-0000-0000-000000000000}"/>
          </ac:spMkLst>
        </pc:spChg>
        <pc:picChg chg="mod">
          <ac:chgData name="Trần Thị Ngọc Ánh" userId="f784e393-8cc2-4e2e-9052-346aa3cbf5ea" providerId="ADAL" clId="{6E117164-B0BB-4745-90A4-6E1911507B37}" dt="2023-11-15T15:10:06.974" v="3163" actId="14826"/>
          <ac:picMkLst>
            <pc:docMk/>
            <pc:sldMk cId="266458931" sldId="339"/>
            <ac:picMk id="1983" creationId="{00000000-0000-0000-0000-000000000000}"/>
          </ac:picMkLst>
        </pc:picChg>
      </pc:sldChg>
      <pc:sldChg chg="addSp delSp modSp add mod">
        <pc:chgData name="Trần Thị Ngọc Ánh" userId="f784e393-8cc2-4e2e-9052-346aa3cbf5ea" providerId="ADAL" clId="{6E117164-B0BB-4745-90A4-6E1911507B37}" dt="2023-11-27T17:37:46.609" v="3779"/>
        <pc:sldMkLst>
          <pc:docMk/>
          <pc:sldMk cId="3054517271" sldId="340"/>
        </pc:sldMkLst>
        <pc:spChg chg="add mod">
          <ac:chgData name="Trần Thị Ngọc Ánh" userId="f784e393-8cc2-4e2e-9052-346aa3cbf5ea" providerId="ADAL" clId="{6E117164-B0BB-4745-90A4-6E1911507B37}" dt="2023-11-27T17:37:46.609" v="3779"/>
          <ac:spMkLst>
            <pc:docMk/>
            <pc:sldMk cId="3054517271" sldId="340"/>
            <ac:spMk id="2" creationId="{AAEC7A1A-6F53-027B-F20D-B8B618211E93}"/>
          </ac:spMkLst>
        </pc:spChg>
        <pc:spChg chg="add del mod">
          <ac:chgData name="Trần Thị Ngọc Ánh" userId="f784e393-8cc2-4e2e-9052-346aa3cbf5ea" providerId="ADAL" clId="{6E117164-B0BB-4745-90A4-6E1911507B37}" dt="2023-11-15T15:11:54.790" v="3217" actId="478"/>
          <ac:spMkLst>
            <pc:docMk/>
            <pc:sldMk cId="3054517271" sldId="340"/>
            <ac:spMk id="3" creationId="{D7C2ECA9-181A-4917-F54C-2BAFE2C0E87C}"/>
          </ac:spMkLst>
        </pc:spChg>
        <pc:spChg chg="add mod">
          <ac:chgData name="Trần Thị Ngọc Ánh" userId="f784e393-8cc2-4e2e-9052-346aa3cbf5ea" providerId="ADAL" clId="{6E117164-B0BB-4745-90A4-6E1911507B37}" dt="2023-11-15T15:11:59.672" v="3238" actId="20577"/>
          <ac:spMkLst>
            <pc:docMk/>
            <pc:sldMk cId="3054517271" sldId="340"/>
            <ac:spMk id="4" creationId="{F2CDF9FB-9C55-77E3-5131-5DA26E07DBAC}"/>
          </ac:spMkLst>
        </pc:spChg>
        <pc:spChg chg="add del mod">
          <ac:chgData name="Trần Thị Ngọc Ánh" userId="f784e393-8cc2-4e2e-9052-346aa3cbf5ea" providerId="ADAL" clId="{6E117164-B0BB-4745-90A4-6E1911507B37}" dt="2023-11-27T17:37:46.192" v="3778" actId="478"/>
          <ac:spMkLst>
            <pc:docMk/>
            <pc:sldMk cId="3054517271" sldId="340"/>
            <ac:spMk id="5" creationId="{5871A68F-EEF1-75BA-9487-6332D023CACA}"/>
          </ac:spMkLst>
        </pc:spChg>
        <pc:spChg chg="del mod">
          <ac:chgData name="Trần Thị Ngọc Ánh" userId="f784e393-8cc2-4e2e-9052-346aa3cbf5ea" providerId="ADAL" clId="{6E117164-B0BB-4745-90A4-6E1911507B37}" dt="2023-11-15T15:11:52.756" v="3216" actId="478"/>
          <ac:spMkLst>
            <pc:docMk/>
            <pc:sldMk cId="3054517271" sldId="340"/>
            <ac:spMk id="1915" creationId="{00000000-0000-0000-0000-000000000000}"/>
          </ac:spMkLst>
        </pc:spChg>
        <pc:spChg chg="mod">
          <ac:chgData name="Trần Thị Ngọc Ánh" userId="f784e393-8cc2-4e2e-9052-346aa3cbf5ea" providerId="ADAL" clId="{6E117164-B0BB-4745-90A4-6E1911507B37}" dt="2023-11-15T15:12:31.853" v="3307" actId="14100"/>
          <ac:spMkLst>
            <pc:docMk/>
            <pc:sldMk cId="3054517271" sldId="340"/>
            <ac:spMk id="1916" creationId="{00000000-0000-0000-0000-000000000000}"/>
          </ac:spMkLst>
        </pc:spChg>
        <pc:spChg chg="mod">
          <ac:chgData name="Trần Thị Ngọc Ánh" userId="f784e393-8cc2-4e2e-9052-346aa3cbf5ea" providerId="ADAL" clId="{6E117164-B0BB-4745-90A4-6E1911507B37}" dt="2023-11-15T15:12:28.550" v="3306" actId="14100"/>
          <ac:spMkLst>
            <pc:docMk/>
            <pc:sldMk cId="3054517271" sldId="340"/>
            <ac:spMk id="1917" creationId="{00000000-0000-0000-0000-000000000000}"/>
          </ac:spMkLst>
        </pc:spChg>
        <pc:spChg chg="mod">
          <ac:chgData name="Trần Thị Ngọc Ánh" userId="f784e393-8cc2-4e2e-9052-346aa3cbf5ea" providerId="ADAL" clId="{6E117164-B0BB-4745-90A4-6E1911507B37}" dt="2023-11-15T15:14:27.328" v="3341" actId="207"/>
          <ac:spMkLst>
            <pc:docMk/>
            <pc:sldMk cId="3054517271" sldId="340"/>
            <ac:spMk id="1918" creationId="{00000000-0000-0000-0000-000000000000}"/>
          </ac:spMkLst>
        </pc:spChg>
        <pc:spChg chg="mod">
          <ac:chgData name="Trần Thị Ngọc Ánh" userId="f784e393-8cc2-4e2e-9052-346aa3cbf5ea" providerId="ADAL" clId="{6E117164-B0BB-4745-90A4-6E1911507B37}" dt="2023-11-15T15:12:23.662" v="3305" actId="123"/>
          <ac:spMkLst>
            <pc:docMk/>
            <pc:sldMk cId="3054517271" sldId="340"/>
            <ac:spMk id="1919" creationId="{00000000-0000-0000-0000-000000000000}"/>
          </ac:spMkLst>
        </pc:spChg>
      </pc:sldChg>
      <pc:sldChg chg="addSp delSp modSp add del mod">
        <pc:chgData name="Trần Thị Ngọc Ánh" userId="f784e393-8cc2-4e2e-9052-346aa3cbf5ea" providerId="ADAL" clId="{6E117164-B0BB-4745-90A4-6E1911507B37}" dt="2023-11-15T15:13:46.925" v="3314" actId="47"/>
        <pc:sldMkLst>
          <pc:docMk/>
          <pc:sldMk cId="2436775592" sldId="341"/>
        </pc:sldMkLst>
        <pc:spChg chg="add del mod">
          <ac:chgData name="Trần Thị Ngọc Ánh" userId="f784e393-8cc2-4e2e-9052-346aa3cbf5ea" providerId="ADAL" clId="{6E117164-B0BB-4745-90A4-6E1911507B37}" dt="2023-11-15T15:13:27.214" v="3310" actId="478"/>
          <ac:spMkLst>
            <pc:docMk/>
            <pc:sldMk cId="2436775592" sldId="341"/>
            <ac:spMk id="3" creationId="{E8A1BA1E-7F75-1B61-8CD3-F6993C630609}"/>
          </ac:spMkLst>
        </pc:spChg>
        <pc:spChg chg="add mod">
          <ac:chgData name="Trần Thị Ngọc Ánh" userId="f784e393-8cc2-4e2e-9052-346aa3cbf5ea" providerId="ADAL" clId="{6E117164-B0BB-4745-90A4-6E1911507B37}" dt="2023-11-15T15:13:28.182" v="3311"/>
          <ac:spMkLst>
            <pc:docMk/>
            <pc:sldMk cId="2436775592" sldId="341"/>
            <ac:spMk id="4" creationId="{E380E3D8-1A01-C3C0-644C-4E39ECE89D5A}"/>
          </ac:spMkLst>
        </pc:spChg>
        <pc:spChg chg="add mod">
          <ac:chgData name="Trần Thị Ngọc Ánh" userId="f784e393-8cc2-4e2e-9052-346aa3cbf5ea" providerId="ADAL" clId="{6E117164-B0BB-4745-90A4-6E1911507B37}" dt="2023-11-15T15:13:35.139" v="3312"/>
          <ac:spMkLst>
            <pc:docMk/>
            <pc:sldMk cId="2436775592" sldId="341"/>
            <ac:spMk id="5" creationId="{623FAB5E-A3D5-6810-F651-6653B98420B2}"/>
          </ac:spMkLst>
        </pc:spChg>
        <pc:spChg chg="add mod">
          <ac:chgData name="Trần Thị Ngọc Ánh" userId="f784e393-8cc2-4e2e-9052-346aa3cbf5ea" providerId="ADAL" clId="{6E117164-B0BB-4745-90A4-6E1911507B37}" dt="2023-11-15T15:13:44.373" v="3313"/>
          <ac:spMkLst>
            <pc:docMk/>
            <pc:sldMk cId="2436775592" sldId="341"/>
            <ac:spMk id="6" creationId="{1F1D47BA-CF3D-0D42-5316-E2E9D1EEE955}"/>
          </ac:spMkLst>
        </pc:spChg>
        <pc:spChg chg="del">
          <ac:chgData name="Trần Thị Ngọc Ánh" userId="f784e393-8cc2-4e2e-9052-346aa3cbf5ea" providerId="ADAL" clId="{6E117164-B0BB-4745-90A4-6E1911507B37}" dt="2023-11-15T15:13:24.695" v="3309" actId="478"/>
          <ac:spMkLst>
            <pc:docMk/>
            <pc:sldMk cId="2436775592" sldId="341"/>
            <ac:spMk id="2108" creationId="{00000000-0000-0000-0000-000000000000}"/>
          </ac:spMkLst>
        </pc:spChg>
      </pc:sldChg>
      <pc:sldChg chg="addSp delSp modSp add del mod">
        <pc:chgData name="Trần Thị Ngọc Ánh" userId="f784e393-8cc2-4e2e-9052-346aa3cbf5ea" providerId="ADAL" clId="{6E117164-B0BB-4745-90A4-6E1911507B37}" dt="2023-11-15T15:15:29.422" v="3418" actId="47"/>
        <pc:sldMkLst>
          <pc:docMk/>
          <pc:sldMk cId="3052581751" sldId="341"/>
        </pc:sldMkLst>
        <pc:spChg chg="add del mod">
          <ac:chgData name="Trần Thị Ngọc Ánh" userId="f784e393-8cc2-4e2e-9052-346aa3cbf5ea" providerId="ADAL" clId="{6E117164-B0BB-4745-90A4-6E1911507B37}" dt="2023-11-15T15:14:16.980" v="3339" actId="478"/>
          <ac:spMkLst>
            <pc:docMk/>
            <pc:sldMk cId="3052581751" sldId="341"/>
            <ac:spMk id="2" creationId="{99A9044A-EBA8-A5C2-BB5A-7FD60279175A}"/>
          </ac:spMkLst>
        </pc:spChg>
        <pc:spChg chg="add mod">
          <ac:chgData name="Trần Thị Ngọc Ánh" userId="f784e393-8cc2-4e2e-9052-346aa3cbf5ea" providerId="ADAL" clId="{6E117164-B0BB-4745-90A4-6E1911507B37}" dt="2023-11-15T15:15:12.318" v="3412" actId="21"/>
          <ac:spMkLst>
            <pc:docMk/>
            <pc:sldMk cId="3052581751" sldId="341"/>
            <ac:spMk id="5" creationId="{F0178C7A-F8E9-A2FB-04B5-F1CE2F1CF21D}"/>
          </ac:spMkLst>
        </pc:spChg>
        <pc:spChg chg="mod">
          <ac:chgData name="Trần Thị Ngọc Ánh" userId="f784e393-8cc2-4e2e-9052-346aa3cbf5ea" providerId="ADAL" clId="{6E117164-B0BB-4745-90A4-6E1911507B37}" dt="2023-11-15T15:13:58.994" v="3337" actId="20577"/>
          <ac:spMkLst>
            <pc:docMk/>
            <pc:sldMk cId="3052581751" sldId="341"/>
            <ac:spMk id="1898" creationId="{00000000-0000-0000-0000-000000000000}"/>
          </ac:spMkLst>
        </pc:spChg>
        <pc:spChg chg="del">
          <ac:chgData name="Trần Thị Ngọc Ánh" userId="f784e393-8cc2-4e2e-9052-346aa3cbf5ea" providerId="ADAL" clId="{6E117164-B0BB-4745-90A4-6E1911507B37}" dt="2023-11-15T15:15:12.318" v="3412" actId="21"/>
          <ac:spMkLst>
            <pc:docMk/>
            <pc:sldMk cId="3052581751" sldId="341"/>
            <ac:spMk id="1899" creationId="{00000000-0000-0000-0000-000000000000}"/>
          </ac:spMkLst>
        </pc:spChg>
      </pc:sldChg>
      <pc:sldChg chg="addSp delSp modSp add mod">
        <pc:chgData name="Trần Thị Ngọc Ánh" userId="f784e393-8cc2-4e2e-9052-346aa3cbf5ea" providerId="ADAL" clId="{6E117164-B0BB-4745-90A4-6E1911507B37}" dt="2023-11-27T17:37:49.825" v="3780"/>
        <pc:sldMkLst>
          <pc:docMk/>
          <pc:sldMk cId="2021910468" sldId="342"/>
        </pc:sldMkLst>
        <pc:spChg chg="add mod">
          <ac:chgData name="Trần Thị Ngọc Ánh" userId="f784e393-8cc2-4e2e-9052-346aa3cbf5ea" providerId="ADAL" clId="{6E117164-B0BB-4745-90A4-6E1911507B37}" dt="2023-11-27T17:37:49.825" v="3780"/>
          <ac:spMkLst>
            <pc:docMk/>
            <pc:sldMk cId="2021910468" sldId="342"/>
            <ac:spMk id="2" creationId="{8B96C57D-0FBC-31E3-01B3-4223CD5DBACC}"/>
          </ac:spMkLst>
        </pc:spChg>
        <pc:spChg chg="add del mod">
          <ac:chgData name="Trần Thị Ngọc Ánh" userId="f784e393-8cc2-4e2e-9052-346aa3cbf5ea" providerId="ADAL" clId="{6E117164-B0BB-4745-90A4-6E1911507B37}" dt="2023-11-15T15:14:46.874" v="3345" actId="478"/>
          <ac:spMkLst>
            <pc:docMk/>
            <pc:sldMk cId="2021910468" sldId="342"/>
            <ac:spMk id="3" creationId="{D1A2E4D7-7C35-15E5-C488-B337B9DC7F6A}"/>
          </ac:spMkLst>
        </pc:spChg>
        <pc:spChg chg="add del mod">
          <ac:chgData name="Trần Thị Ngọc Ánh" userId="f784e393-8cc2-4e2e-9052-346aa3cbf5ea" providerId="ADAL" clId="{6E117164-B0BB-4745-90A4-6E1911507B37}" dt="2023-11-15T15:14:49.901" v="3347" actId="478"/>
          <ac:spMkLst>
            <pc:docMk/>
            <pc:sldMk cId="2021910468" sldId="342"/>
            <ac:spMk id="6" creationId="{E85740E6-9DAC-7665-F31D-95C687C82C32}"/>
          </ac:spMkLst>
        </pc:spChg>
        <pc:spChg chg="add del mod">
          <ac:chgData name="Trần Thị Ngọc Ánh" userId="f784e393-8cc2-4e2e-9052-346aa3cbf5ea" providerId="ADAL" clId="{6E117164-B0BB-4745-90A4-6E1911507B37}" dt="2023-11-15T15:14:53.802" v="3349" actId="478"/>
          <ac:spMkLst>
            <pc:docMk/>
            <pc:sldMk cId="2021910468" sldId="342"/>
            <ac:spMk id="8" creationId="{9236BD36-6AFC-89A3-562F-EDDBF377539D}"/>
          </ac:spMkLst>
        </pc:spChg>
        <pc:spChg chg="add mod">
          <ac:chgData name="Trần Thị Ngọc Ánh" userId="f784e393-8cc2-4e2e-9052-346aa3cbf5ea" providerId="ADAL" clId="{6E117164-B0BB-4745-90A4-6E1911507B37}" dt="2023-11-15T15:15:26.221" v="3417" actId="14100"/>
          <ac:spMkLst>
            <pc:docMk/>
            <pc:sldMk cId="2021910468" sldId="342"/>
            <ac:spMk id="9" creationId="{C348E397-921D-10B1-D159-46918F1E9188}"/>
          </ac:spMkLst>
        </pc:spChg>
        <pc:spChg chg="del mod">
          <ac:chgData name="Trần Thị Ngọc Ánh" userId="f784e393-8cc2-4e2e-9052-346aa3cbf5ea" providerId="ADAL" clId="{6E117164-B0BB-4745-90A4-6E1911507B37}" dt="2023-11-15T15:14:44.590" v="3344" actId="478"/>
          <ac:spMkLst>
            <pc:docMk/>
            <pc:sldMk cId="2021910468" sldId="342"/>
            <ac:spMk id="1916" creationId="{00000000-0000-0000-0000-000000000000}"/>
          </ac:spMkLst>
        </pc:spChg>
        <pc:spChg chg="del">
          <ac:chgData name="Trần Thị Ngọc Ánh" userId="f784e393-8cc2-4e2e-9052-346aa3cbf5ea" providerId="ADAL" clId="{6E117164-B0BB-4745-90A4-6E1911507B37}" dt="2023-11-15T15:14:51.707" v="3348" actId="478"/>
          <ac:spMkLst>
            <pc:docMk/>
            <pc:sldMk cId="2021910468" sldId="342"/>
            <ac:spMk id="1917" creationId="{00000000-0000-0000-0000-000000000000}"/>
          </ac:spMkLst>
        </pc:spChg>
        <pc:spChg chg="mod">
          <ac:chgData name="Trần Thị Ngọc Ánh" userId="f784e393-8cc2-4e2e-9052-346aa3cbf5ea" providerId="ADAL" clId="{6E117164-B0BB-4745-90A4-6E1911507B37}" dt="2023-11-15T15:15:04.593" v="3411" actId="20577"/>
          <ac:spMkLst>
            <pc:docMk/>
            <pc:sldMk cId="2021910468" sldId="342"/>
            <ac:spMk id="1918" creationId="{00000000-0000-0000-0000-000000000000}"/>
          </ac:spMkLst>
        </pc:spChg>
        <pc:spChg chg="del">
          <ac:chgData name="Trần Thị Ngọc Ánh" userId="f784e393-8cc2-4e2e-9052-346aa3cbf5ea" providerId="ADAL" clId="{6E117164-B0BB-4745-90A4-6E1911507B37}" dt="2023-11-15T15:14:48.330" v="3346" actId="478"/>
          <ac:spMkLst>
            <pc:docMk/>
            <pc:sldMk cId="2021910468" sldId="342"/>
            <ac:spMk id="1919" creationId="{00000000-0000-0000-0000-000000000000}"/>
          </ac:spMkLst>
        </pc:spChg>
      </pc:sldChg>
      <pc:sldChg chg="addSp delSp modSp add mod">
        <pc:chgData name="Trần Thị Ngọc Ánh" userId="f784e393-8cc2-4e2e-9052-346aa3cbf5ea" providerId="ADAL" clId="{6E117164-B0BB-4745-90A4-6E1911507B37}" dt="2023-11-27T17:36:06.049" v="3743"/>
        <pc:sldMkLst>
          <pc:docMk/>
          <pc:sldMk cId="3811777933" sldId="343"/>
        </pc:sldMkLst>
        <pc:spChg chg="add mod">
          <ac:chgData name="Trần Thị Ngọc Ánh" userId="f784e393-8cc2-4e2e-9052-346aa3cbf5ea" providerId="ADAL" clId="{6E117164-B0BB-4745-90A4-6E1911507B37}" dt="2023-11-27T17:36:06.049" v="3743"/>
          <ac:spMkLst>
            <pc:docMk/>
            <pc:sldMk cId="3811777933" sldId="343"/>
            <ac:spMk id="2" creationId="{6B3CBEA7-E187-57C2-727F-4ACD07569F68}"/>
          </ac:spMkLst>
        </pc:spChg>
        <pc:spChg chg="del">
          <ac:chgData name="Trần Thị Ngọc Ánh" userId="f784e393-8cc2-4e2e-9052-346aa3cbf5ea" providerId="ADAL" clId="{6E117164-B0BB-4745-90A4-6E1911507B37}" dt="2023-11-27T17:36:05.670" v="3742" actId="478"/>
          <ac:spMkLst>
            <pc:docMk/>
            <pc:sldMk cId="3811777933" sldId="343"/>
            <ac:spMk id="8" creationId="{131BD7E1-034C-AF0A-328F-5A13A16DB7EB}"/>
          </ac:spMkLst>
        </pc:spChg>
        <pc:picChg chg="del">
          <ac:chgData name="Trần Thị Ngọc Ánh" userId="f784e393-8cc2-4e2e-9052-346aa3cbf5ea" providerId="ADAL" clId="{6E117164-B0BB-4745-90A4-6E1911507B37}" dt="2023-11-15T15:21:27.354" v="3548" actId="478"/>
          <ac:picMkLst>
            <pc:docMk/>
            <pc:sldMk cId="3811777933" sldId="343"/>
            <ac:picMk id="9" creationId="{AE0CCB1A-B44E-855B-34EE-3882B2EE39B3}"/>
          </ac:picMkLst>
        </pc:picChg>
      </pc:sldChg>
    </pc:docChg>
  </pc:docChgLst>
  <pc:docChgLst>
    <pc:chgData name="Tôn Nữ Thảo Nhi" userId="S::20521718@ms.uit.edu.vn::6872da71-fd4e-4ac1-8601-84d14761023f" providerId="AD" clId="Web-{C8A97C6D-40C7-C880-4F3D-80BEE0B13AB9}"/>
    <pc:docChg chg="modSld">
      <pc:chgData name="Tôn Nữ Thảo Nhi" userId="S::20521718@ms.uit.edu.vn::6872da71-fd4e-4ac1-8601-84d14761023f" providerId="AD" clId="Web-{C8A97C6D-40C7-C880-4F3D-80BEE0B13AB9}" dt="2023-12-08T12:26:58.787" v="9" actId="20577"/>
      <pc:docMkLst>
        <pc:docMk/>
      </pc:docMkLst>
      <pc:sldChg chg="addSp modSp">
        <pc:chgData name="Tôn Nữ Thảo Nhi" userId="S::20521718@ms.uit.edu.vn::6872da71-fd4e-4ac1-8601-84d14761023f" providerId="AD" clId="Web-{C8A97C6D-40C7-C880-4F3D-80BEE0B13AB9}" dt="2023-12-08T12:26:58.787" v="9" actId="20577"/>
        <pc:sldMkLst>
          <pc:docMk/>
          <pc:sldMk cId="2957750251" sldId="354"/>
        </pc:sldMkLst>
        <pc:spChg chg="mod">
          <ac:chgData name="Tôn Nữ Thảo Nhi" userId="S::20521718@ms.uit.edu.vn::6872da71-fd4e-4ac1-8601-84d14761023f" providerId="AD" clId="Web-{C8A97C6D-40C7-C880-4F3D-80BEE0B13AB9}" dt="2023-12-08T12:26:58.787" v="9" actId="20577"/>
          <ac:spMkLst>
            <pc:docMk/>
            <pc:sldMk cId="2957750251" sldId="354"/>
            <ac:spMk id="1899" creationId="{00000000-0000-0000-0000-000000000000}"/>
          </ac:spMkLst>
        </pc:spChg>
        <pc:picChg chg="add mod">
          <ac:chgData name="Tôn Nữ Thảo Nhi" userId="S::20521718@ms.uit.edu.vn::6872da71-fd4e-4ac1-8601-84d14761023f" providerId="AD" clId="Web-{C8A97C6D-40C7-C880-4F3D-80BEE0B13AB9}" dt="2023-12-08T12:21:12.931" v="3" actId="14100"/>
          <ac:picMkLst>
            <pc:docMk/>
            <pc:sldMk cId="2957750251" sldId="354"/>
            <ac:picMk id="2" creationId="{16E2FD38-E523-3DAE-4E0F-003676A9640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650B239-9BC0-68DC-0C71-2A92D64A960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54D984F-E882-D773-506B-3A91BB039B5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0F84BB3-FFF6-4F89-826C-45045C071E1D}" type="datetimeFigureOut">
              <a:rPr lang="en-US" smtClean="0"/>
              <a:t>5/28/2024</a:t>
            </a:fld>
            <a:endParaRPr lang="en-US"/>
          </a:p>
        </p:txBody>
      </p:sp>
      <p:sp>
        <p:nvSpPr>
          <p:cNvPr id="4" name="Footer Placeholder 3">
            <a:extLst>
              <a:ext uri="{FF2B5EF4-FFF2-40B4-BE49-F238E27FC236}">
                <a16:creationId xmlns:a16="http://schemas.microsoft.com/office/drawing/2014/main" id="{E8B565D9-A1A5-386C-68D2-68CA2F3B78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D97E02F-2C73-ACB0-1971-F4E0E1A5FBA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306597-CF64-4100-8B15-337CB2C36E16}" type="slidenum">
              <a:rPr lang="en-US" smtClean="0"/>
              <a:t>‹#›</a:t>
            </a:fld>
            <a:endParaRPr lang="en-US"/>
          </a:p>
        </p:txBody>
      </p:sp>
    </p:spTree>
    <p:extLst>
      <p:ext uri="{BB962C8B-B14F-4D97-AF65-F5344CB8AC3E}">
        <p14:creationId xmlns:p14="http://schemas.microsoft.com/office/powerpoint/2010/main" val="908259334"/>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3"/>
        <p:cNvGrpSpPr/>
        <p:nvPr/>
      </p:nvGrpSpPr>
      <p:grpSpPr>
        <a:xfrm>
          <a:off x="0" y="0"/>
          <a:ext cx="0" cy="0"/>
          <a:chOff x="0" y="0"/>
          <a:chExt cx="0" cy="0"/>
        </a:xfrm>
      </p:grpSpPr>
      <p:sp>
        <p:nvSpPr>
          <p:cNvPr id="1824" name="Google Shape;1824;g245bd6a573f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 name="Google Shape;1825;g245bd6a573f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40219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02617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9216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7" name="Google Shape;187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37335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44480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29548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19745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8479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24760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98582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2439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4"/>
        <p:cNvGrpSpPr/>
        <p:nvPr/>
      </p:nvGrpSpPr>
      <p:grpSpPr>
        <a:xfrm>
          <a:off x="0" y="0"/>
          <a:ext cx="0" cy="0"/>
          <a:chOff x="0" y="0"/>
          <a:chExt cx="0" cy="0"/>
        </a:xfrm>
      </p:grpSpPr>
      <p:sp>
        <p:nvSpPr>
          <p:cNvPr id="1845" name="Google Shape;184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6" name="Google Shape;184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8804951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72194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339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57136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7" name="Google Shape;187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42875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43676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95446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309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78108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76338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7404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4"/>
        <p:cNvGrpSpPr/>
        <p:nvPr/>
      </p:nvGrpSpPr>
      <p:grpSpPr>
        <a:xfrm>
          <a:off x="0" y="0"/>
          <a:ext cx="0" cy="0"/>
          <a:chOff x="0" y="0"/>
          <a:chExt cx="0" cy="0"/>
        </a:xfrm>
      </p:grpSpPr>
      <p:sp>
        <p:nvSpPr>
          <p:cNvPr id="1845" name="Google Shape;184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6" name="Google Shape;184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8446579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25478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18458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36025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69651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22328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86455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mc:AlternateContent xmlns:mc="http://schemas.openxmlformats.org/markup-compatibility/2006" xmlns:a14="http://schemas.microsoft.com/office/drawing/2010/main">
        <mc:Choice Requires="a14">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indent="0" algn="just">
                  <a:lnSpc>
                    <a:spcPct val="150000"/>
                  </a:lnSpc>
                  <a:spcAft>
                    <a:spcPts val="800"/>
                  </a:spcAft>
                  <a:buNone/>
                </a:pPr>
                <a:r>
                  <a:rPr lang="en-US" sz="1800">
                    <a:effectLst/>
                    <a:latin typeface="Times New Roman" panose="02020603050405020304" pitchFamily="18" charset="0"/>
                    <a:ea typeface="Calibri" panose="020F0502020204030204" pitchFamily="34" charset="0"/>
                    <a:cs typeface="Arial" panose="020B0604020202020204" pitchFamily="34" charset="0"/>
                  </a:rPr>
                  <a:t>Trong </a:t>
                </a:r>
                <a:r>
                  <a:rPr lang="en-US" sz="1800" err="1">
                    <a:effectLst/>
                    <a:latin typeface="Times New Roman" panose="02020603050405020304" pitchFamily="18" charset="0"/>
                    <a:ea typeface="Calibri" panose="020F0502020204030204" pitchFamily="34" charset="0"/>
                    <a:cs typeface="Arial" panose="020B0604020202020204" pitchFamily="34" charset="0"/>
                  </a:rPr>
                  <a:t>đó</a:t>
                </a:r>
                <a:r>
                  <a:rPr lang="en-US" sz="1800">
                    <a:effectLst/>
                    <a:latin typeface="Times New Roman" panose="02020603050405020304" pitchFamily="18" charset="0"/>
                    <a:ea typeface="Calibri" panose="020F0502020204030204" pitchFamily="34" charset="0"/>
                    <a:cs typeface="Arial" panose="020B0604020202020204" pitchFamily="34" charset="0"/>
                  </a:rPr>
                  <a:t>: </a:t>
                </a:r>
                <a14:m>
                  <m:oMath xmlns:m="http://schemas.openxmlformats.org/officeDocument/2006/math">
                    <m:r>
                      <a:rPr lang="en-US" sz="1800" i="1">
                        <a:effectLst/>
                        <a:latin typeface="Cambria Math" panose="02040503050406030204" pitchFamily="18" charset="0"/>
                        <a:ea typeface="Calibri" panose="020F0502020204030204" pitchFamily="34" charset="0"/>
                        <a:cs typeface="Arial" panose="020B0604020202020204" pitchFamily="34" charset="0"/>
                      </a:rPr>
                      <m:t>𝜇</m:t>
                    </m:r>
                  </m:oMath>
                </a14:m>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đánh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giá</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trung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bình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toàn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cầu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trong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tập</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dữ</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liệu</a:t>
                </a:r>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857250" indent="180340" algn="just">
                  <a:lnSpc>
                    <a:spcPct val="150000"/>
                  </a:lnSpc>
                  <a:spcAft>
                    <a:spcPts val="800"/>
                  </a:spcAft>
                </a:pPr>
                <a14:m>
                  <m:oMath xmlns:m="http://schemas.openxmlformats.org/officeDocument/2006/math">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𝑏</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sub>
                    </m:sSub>
                    <m:r>
                      <a:rPr lang="en-US" sz="1800" i="1">
                        <a:effectLst/>
                        <a:latin typeface="Cambria Math" panose="02040503050406030204" pitchFamily="18" charset="0"/>
                        <a:ea typeface="Calibri" panose="020F0502020204030204" pitchFamily="34" charset="0"/>
                        <a:cs typeface="Arial" panose="020B0604020202020204" pitchFamily="34" charset="0"/>
                      </a:rPr>
                      <m:t> </m:t>
                    </m:r>
                    <m:r>
                      <a:rPr lang="en-US" sz="1800" i="1">
                        <a:effectLst/>
                        <a:latin typeface="Cambria Math" panose="02040503050406030204" pitchFamily="18" charset="0"/>
                        <a:ea typeface="Calibri" panose="020F0502020204030204" pitchFamily="34" charset="0"/>
                        <a:cs typeface="Arial" panose="020B0604020202020204" pitchFamily="34" charset="0"/>
                      </a:rPr>
                      <m:t>𝑙</m:t>
                    </m:r>
                    <m:r>
                      <a:rPr lang="en-US" sz="1800" i="1">
                        <a:effectLst/>
                        <a:latin typeface="Cambria Math" panose="02040503050406030204" pitchFamily="18" charset="0"/>
                        <a:ea typeface="Calibri" panose="020F0502020204030204" pitchFamily="34" charset="0"/>
                        <a:cs typeface="Arial" panose="020B0604020202020204" pitchFamily="34" charset="0"/>
                      </a:rPr>
                      <m:t>à </m:t>
                    </m:r>
                  </m:oMath>
                </a14:m>
                <a:r>
                  <a:rPr lang="en-US" sz="1800" err="1">
                    <a:effectLst/>
                    <a:latin typeface="Times New Roman" panose="02020603050405020304" pitchFamily="18" charset="0"/>
                    <a:ea typeface="Calibri" panose="020F0502020204030204" pitchFamily="34" charset="0"/>
                    <a:cs typeface="Arial" panose="020B0604020202020204" pitchFamily="34" charset="0"/>
                  </a:rPr>
                  <a:t>độ</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lệch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người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dùng</a:t>
                </a:r>
                <a:r>
                  <a:rPr lang="en-US" sz="1800">
                    <a:effectLst/>
                    <a:latin typeface="Times New Roman" panose="02020603050405020304" pitchFamily="18" charset="0"/>
                    <a:ea typeface="Calibri" panose="020F0502020204030204" pitchFamily="34" charset="0"/>
                    <a:cs typeface="Arial" panose="020B0604020202020204" pitchFamily="34" charset="0"/>
                  </a:rPr>
                  <a:t> </a:t>
                </a:r>
                <a14:m>
                  <m:oMath xmlns:m="http://schemas.openxmlformats.org/officeDocument/2006/math">
                    <m:r>
                      <a:rPr lang="en-US" sz="1800" i="1">
                        <a:effectLst/>
                        <a:latin typeface="Cambria Math" panose="02040503050406030204" pitchFamily="18" charset="0"/>
                        <a:ea typeface="Calibri" panose="020F0502020204030204" pitchFamily="34" charset="0"/>
                        <a:cs typeface="Arial" panose="020B0604020202020204" pitchFamily="34" charset="0"/>
                      </a:rPr>
                      <m:t>𝑢</m:t>
                    </m:r>
                  </m:oMath>
                </a14:m>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857250" indent="180340" algn="just">
                  <a:lnSpc>
                    <a:spcPct val="150000"/>
                  </a:lnSpc>
                  <a:spcAft>
                    <a:spcPts val="800"/>
                  </a:spcAft>
                </a:pPr>
                <a14:m>
                  <m:oMath xmlns:m="http://schemas.openxmlformats.org/officeDocument/2006/math">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𝑏</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Sub>
                  </m:oMath>
                </a14:m>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độ</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lệch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mặt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hàng</a:t>
                </a:r>
                <a:r>
                  <a:rPr lang="en-US" sz="1800">
                    <a:effectLst/>
                    <a:latin typeface="Times New Roman" panose="02020603050405020304" pitchFamily="18" charset="0"/>
                    <a:ea typeface="Calibri" panose="020F0502020204030204" pitchFamily="34" charset="0"/>
                    <a:cs typeface="Arial" panose="020B0604020202020204" pitchFamily="34" charset="0"/>
                  </a:rPr>
                  <a:t> </a:t>
                </a:r>
                <a14:m>
                  <m:oMath xmlns:m="http://schemas.openxmlformats.org/officeDocument/2006/math">
                    <m:r>
                      <a:rPr lang="en-US" sz="1800" i="1">
                        <a:effectLst/>
                        <a:latin typeface="Cambria Math" panose="02040503050406030204" pitchFamily="18" charset="0"/>
                        <a:ea typeface="Calibri" panose="020F0502020204030204" pitchFamily="34" charset="0"/>
                        <a:cs typeface="Arial" panose="020B0604020202020204" pitchFamily="34" charset="0"/>
                      </a:rPr>
                      <m:t>𝑖</m:t>
                    </m:r>
                  </m:oMath>
                </a14:m>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857250" indent="180340" algn="just">
                  <a:lnSpc>
                    <a:spcPct val="150000"/>
                  </a:lnSpc>
                  <a:spcAft>
                    <a:spcPts val="800"/>
                  </a:spcAft>
                </a:pPr>
                <a14:m>
                  <m:oMath xmlns:m="http://schemas.openxmlformats.org/officeDocument/2006/math">
                    <m:r>
                      <a:rPr lang="en-US" sz="1800" i="1">
                        <a:effectLst/>
                        <a:latin typeface="Cambria Math" panose="02040503050406030204" pitchFamily="18" charset="0"/>
                        <a:ea typeface="Calibri" panose="020F0502020204030204" pitchFamily="34" charset="0"/>
                        <a:cs typeface="Arial" panose="020B0604020202020204" pitchFamily="34" charset="0"/>
                      </a:rPr>
                      <m:t>𝑞𝑖</m:t>
                    </m:r>
                    <m:r>
                      <a:rPr lang="en-US" sz="1800" i="1">
                        <a:effectLst/>
                        <a:latin typeface="Cambria Math" panose="02040503050406030204" pitchFamily="18" charset="0"/>
                        <a:ea typeface="Calibri" panose="020F0502020204030204" pitchFamily="34" charset="0"/>
                        <a:cs typeface="Arial" panose="020B0604020202020204" pitchFamily="34" charset="0"/>
                      </a:rPr>
                      <m:t> </m:t>
                    </m:r>
                    <m:r>
                      <a:rPr lang="en-US" sz="1800" i="1">
                        <a:effectLst/>
                        <a:latin typeface="Cambria Math" panose="02040503050406030204" pitchFamily="18" charset="0"/>
                        <a:ea typeface="Calibri" panose="020F0502020204030204" pitchFamily="34" charset="0"/>
                        <a:cs typeface="Arial" panose="020B0604020202020204" pitchFamily="34" charset="0"/>
                      </a:rPr>
                      <m:t>𝑣</m:t>
                    </m:r>
                    <m:r>
                      <a:rPr lang="en-US" sz="1800" i="1">
                        <a:effectLst/>
                        <a:latin typeface="Cambria Math" panose="02040503050406030204" pitchFamily="18" charset="0"/>
                        <a:ea typeface="Calibri" panose="020F0502020204030204" pitchFamily="34" charset="0"/>
                        <a:cs typeface="Arial" panose="020B0604020202020204" pitchFamily="34" charset="0"/>
                      </a:rPr>
                      <m:t>à </m:t>
                    </m:r>
                    <m:r>
                      <a:rPr lang="en-US" sz="1800" i="1">
                        <a:effectLst/>
                        <a:latin typeface="Cambria Math" panose="02040503050406030204" pitchFamily="18" charset="0"/>
                        <a:ea typeface="Calibri" panose="020F0502020204030204" pitchFamily="34" charset="0"/>
                        <a:cs typeface="Arial" panose="020B0604020202020204" pitchFamily="34" charset="0"/>
                      </a:rPr>
                      <m:t>𝑝𝑢</m:t>
                    </m:r>
                    <m:r>
                      <a:rPr lang="en-US" sz="1800" i="1">
                        <a:effectLst/>
                        <a:latin typeface="Cambria Math" panose="02040503050406030204" pitchFamily="18" charset="0"/>
                        <a:ea typeface="Calibri" panose="020F0502020204030204" pitchFamily="34" charset="0"/>
                        <a:cs typeface="Arial" panose="020B0604020202020204" pitchFamily="34" charset="0"/>
                      </a:rPr>
                      <m:t> </m:t>
                    </m:r>
                  </m:oMath>
                </a14:m>
                <a:r>
                  <a:rPr lang="en-US" sz="1800" i="1">
                    <a:effectLst/>
                    <a:latin typeface="Times New Roman" panose="02020603050405020304" pitchFamily="18" charset="0"/>
                    <a:ea typeface="Calibri" panose="020F0502020204030204" pitchFamily="34" charset="0"/>
                    <a:cs typeface="Arial" panose="020B0604020202020204" pitchFamily="34" charset="0"/>
                  </a:rPr>
                  <a:t>qi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vectơ</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nhân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tố</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ẩn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mặt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hàng</a:t>
                </a:r>
                <a:r>
                  <a:rPr lang="en-US" sz="1800">
                    <a:effectLst/>
                    <a:latin typeface="Times New Roman" panose="02020603050405020304" pitchFamily="18" charset="0"/>
                    <a:ea typeface="Calibri" panose="020F0502020204030204" pitchFamily="34" charset="0"/>
                    <a:cs typeface="Arial" panose="020B0604020202020204" pitchFamily="34" charset="0"/>
                  </a:rPr>
                  <a:t> </a:t>
                </a:r>
                <a14:m>
                  <m:oMath xmlns:m="http://schemas.openxmlformats.org/officeDocument/2006/math">
                    <m:r>
                      <a:rPr lang="en-US" sz="1800" i="1">
                        <a:effectLst/>
                        <a:latin typeface="Cambria Math" panose="02040503050406030204" pitchFamily="18" charset="0"/>
                        <a:ea typeface="Calibri" panose="020F0502020204030204" pitchFamily="34" charset="0"/>
                        <a:cs typeface="Arial" panose="020B0604020202020204" pitchFamily="34" charset="0"/>
                      </a:rPr>
                      <m:t>𝑖</m:t>
                    </m:r>
                    <m:r>
                      <a:rPr lang="en-US" sz="1800" i="1">
                        <a:effectLst/>
                        <a:latin typeface="Cambria Math" panose="02040503050406030204" pitchFamily="18" charset="0"/>
                        <a:ea typeface="Calibri" panose="020F0502020204030204" pitchFamily="34" charset="0"/>
                        <a:cs typeface="Arial" panose="020B0604020202020204" pitchFamily="34" charset="0"/>
                      </a:rPr>
                      <m:t> </m:t>
                    </m:r>
                  </m:oMath>
                </a14:m>
                <a:r>
                  <a:rPr lang="en-US" sz="1800" err="1">
                    <a:effectLst/>
                    <a:latin typeface="Times New Roman" panose="02020603050405020304" pitchFamily="18" charset="0"/>
                    <a:ea typeface="Calibri" panose="020F0502020204030204" pitchFamily="34" charset="0"/>
                    <a:cs typeface="Arial" panose="020B0604020202020204" pitchFamily="34" charset="0"/>
                  </a:rPr>
                  <a:t>và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người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dùng</a:t>
                </a:r>
                <a:r>
                  <a:rPr lang="en-US" sz="1800">
                    <a:effectLst/>
                    <a:latin typeface="Times New Roman" panose="02020603050405020304" pitchFamily="18" charset="0"/>
                    <a:ea typeface="Calibri" panose="020F0502020204030204" pitchFamily="34" charset="0"/>
                    <a:cs typeface="Arial" panose="020B0604020202020204" pitchFamily="34" charset="0"/>
                  </a:rPr>
                  <a:t> </a:t>
                </a:r>
                <a14:m>
                  <m:oMath xmlns:m="http://schemas.openxmlformats.org/officeDocument/2006/math">
                    <m:r>
                      <a:rPr lang="en-US" sz="1800" i="1">
                        <a:effectLst/>
                        <a:latin typeface="Cambria Math" panose="02040503050406030204" pitchFamily="18" charset="0"/>
                        <a:ea typeface="Calibri" panose="020F0502020204030204" pitchFamily="34" charset="0"/>
                        <a:cs typeface="Arial" panose="020B0604020202020204" pitchFamily="34" charset="0"/>
                      </a:rPr>
                      <m:t>𝑢</m:t>
                    </m:r>
                  </m:oMath>
                </a14:m>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857250" indent="180340" algn="just">
                  <a:lnSpc>
                    <a:spcPct val="150000"/>
                  </a:lnSpc>
                  <a:spcAft>
                    <a:spcPts val="800"/>
                  </a:spcAft>
                </a:pPr>
                <a14:m>
                  <m:oMath xmlns:m="http://schemas.openxmlformats.org/officeDocument/2006/math">
                    <m:sSubSup>
                      <m:sSub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SupPr>
                      <m:e>
                        <m:r>
                          <a:rPr lang="en-US" sz="1800" i="1">
                            <a:effectLst/>
                            <a:latin typeface="Cambria Math" panose="02040503050406030204" pitchFamily="18" charset="0"/>
                            <a:ea typeface="Calibri" panose="020F0502020204030204" pitchFamily="34" charset="0"/>
                            <a:cs typeface="Arial" panose="020B0604020202020204" pitchFamily="34" charset="0"/>
                          </a:rPr>
                          <m:t>𝑞</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up>
                        <m:r>
                          <a:rPr lang="en-US" sz="1800" i="1">
                            <a:effectLst/>
                            <a:latin typeface="Cambria Math" panose="02040503050406030204" pitchFamily="18" charset="0"/>
                            <a:ea typeface="Calibri" panose="020F0502020204030204" pitchFamily="34" charset="0"/>
                            <a:cs typeface="Arial" panose="020B0604020202020204" pitchFamily="34" charset="0"/>
                          </a:rPr>
                          <m:t>𝑇</m:t>
                        </m:r>
                      </m:sup>
                    </m:sSubSup>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𝑝</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r>
                          <a:rPr lang="en-US" sz="1800" i="1">
                            <a:effectLst/>
                            <a:latin typeface="Cambria Math" panose="02040503050406030204" pitchFamily="18" charset="0"/>
                            <a:ea typeface="Calibri" panose="020F0502020204030204" pitchFamily="34" charset="0"/>
                            <a:cs typeface="Arial" panose="020B0604020202020204" pitchFamily="34" charset="0"/>
                          </a:rPr>
                          <m:t> </m:t>
                        </m:r>
                      </m:sub>
                    </m:sSub>
                  </m:oMath>
                </a14:m>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tích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vô</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hướng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yếu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tố</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ẩn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này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nắm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bắt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sự</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tương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giữa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sở</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thích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người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dùng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thuộc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tính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mặt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hàng</a:t>
                </a:r>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0" lvl="0" indent="0" algn="l" rtl="0">
                  <a:spcBef>
                    <a:spcPts val="0"/>
                  </a:spcBef>
                  <a:spcAft>
                    <a:spcPts val="0"/>
                  </a:spcAft>
                  <a:buNone/>
                </a:pPr>
                <a:r>
                  <a:rPr lang="en-US" sz="1100">
                    <a:effectLst/>
                    <a:latin typeface="Times New Roman" panose="02020603050405020304" pitchFamily="18" charset="0"/>
                    <a:ea typeface="Calibri" panose="020F0502020204030204" pitchFamily="34" charset="0"/>
                    <a:cs typeface="Arial" panose="020B0604020202020204" pitchFamily="34" charset="0"/>
                  </a:rPr>
                  <a:t>            Trong </a:t>
                </a:r>
                <a:r>
                  <a:rPr lang="en-US" sz="1100" err="1">
                    <a:effectLst/>
                    <a:latin typeface="Times New Roman" panose="02020603050405020304" pitchFamily="18" charset="0"/>
                    <a:ea typeface="Calibri" panose="020F0502020204030204" pitchFamily="34" charset="0"/>
                    <a:cs typeface="Arial" panose="020B0604020202020204" pitchFamily="34" charset="0"/>
                  </a:rPr>
                  <a:t>đó</a:t>
                </a:r>
                <a:endParaRPr lang="en-US" sz="1100">
                  <a:effectLst/>
                  <a:latin typeface="Times New Roman" panose="02020603050405020304" pitchFamily="18" charset="0"/>
                  <a:ea typeface="Calibri" panose="020F0502020204030204" pitchFamily="34" charset="0"/>
                  <a:cs typeface="Arial" panose="020B0604020202020204" pitchFamily="34" charset="0"/>
                </a:endParaRPr>
              </a:p>
              <a:p>
                <a:pPr indent="180340" algn="l">
                  <a:lnSpc>
                    <a:spcPct val="150000"/>
                  </a:lnSpc>
                  <a:spcAft>
                    <a:spcPts val="800"/>
                  </a:spcAft>
                </a:pPr>
                <a14:m>
                  <m:oMath xmlns:m="http://schemas.openxmlformats.org/officeDocument/2006/math">
                    <m:sSub>
                      <m:sSubPr>
                        <m:ctrlPr>
                          <a:rPr lang="en-US" sz="1800" i="1" smtClean="0">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𝑟</m:t>
                        </m:r>
                      </m:e>
                      <m:sub>
                        <m:r>
                          <a:rPr lang="en-US" sz="1800" i="1">
                            <a:effectLst/>
                            <a:latin typeface="Cambria Math" panose="02040503050406030204" pitchFamily="18" charset="0"/>
                            <a:ea typeface="Calibri" panose="020F0502020204030204" pitchFamily="34" charset="0"/>
                            <a:cs typeface="Arial" panose="020B0604020202020204" pitchFamily="34" charset="0"/>
                          </a:rPr>
                          <m:t>𝑢𝑖</m:t>
                        </m:r>
                      </m:sub>
                    </m:sSub>
                  </m:oMath>
                </a14:m>
                <a:r>
                  <a:rPr lang="en-US" sz="1800">
                    <a:effectLst/>
                    <a:latin typeface="Times New Roman" panose="02020603050405020304" pitchFamily="18" charset="0"/>
                    <a:ea typeface="Calibri" panose="020F0502020204030204" pitchFamily="34" charset="0"/>
                    <a:cs typeface="Arial" panose="020B0604020202020204" pitchFamily="34" charset="0"/>
                  </a:rPr>
                  <a:t> :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đánh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giá</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thực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tế</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người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dùng</a:t>
                </a:r>
                <a:r>
                  <a:rPr lang="en-US" sz="1800">
                    <a:effectLst/>
                    <a:latin typeface="Times New Roman" panose="02020603050405020304" pitchFamily="18" charset="0"/>
                    <a:ea typeface="Calibri" panose="020F0502020204030204" pitchFamily="34" charset="0"/>
                    <a:cs typeface="Arial" panose="020B0604020202020204" pitchFamily="34" charset="0"/>
                  </a:rPr>
                  <a:t> </a:t>
                </a:r>
                <a14:m>
                  <m:oMath xmlns:m="http://schemas.openxmlformats.org/officeDocument/2006/math">
                    <m:r>
                      <a:rPr lang="en-US" sz="1800" i="1">
                        <a:effectLst/>
                        <a:latin typeface="Cambria Math" panose="02040503050406030204" pitchFamily="18" charset="0"/>
                        <a:ea typeface="Calibri" panose="020F0502020204030204" pitchFamily="34" charset="0"/>
                        <a:cs typeface="Arial" panose="020B0604020202020204" pitchFamily="34" charset="0"/>
                      </a:rPr>
                      <m:t>𝑢</m:t>
                    </m:r>
                    <m:r>
                      <a:rPr lang="en-US" sz="1800" i="1">
                        <a:effectLst/>
                        <a:latin typeface="Cambria Math" panose="02040503050406030204" pitchFamily="18" charset="0"/>
                        <a:ea typeface="Calibri" panose="020F0502020204030204" pitchFamily="34" charset="0"/>
                        <a:cs typeface="Arial" panose="020B0604020202020204" pitchFamily="34" charset="0"/>
                      </a:rPr>
                      <m:t> </m:t>
                    </m:r>
                  </m:oMath>
                </a14:m>
                <a:r>
                  <a:rPr lang="en-US" sz="1800" err="1">
                    <a:effectLst/>
                    <a:latin typeface="Times New Roman" panose="02020603050405020304" pitchFamily="18" charset="0"/>
                    <a:ea typeface="Calibri" panose="020F0502020204030204" pitchFamily="34" charset="0"/>
                    <a:cs typeface="Arial" panose="020B0604020202020204" pitchFamily="34" charset="0"/>
                  </a:rPr>
                  <a:t>đối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với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mặt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hàng</a:t>
                </a:r>
                <a:r>
                  <a:rPr lang="en-US" sz="1800">
                    <a:effectLst/>
                    <a:latin typeface="Times New Roman" panose="02020603050405020304" pitchFamily="18" charset="0"/>
                    <a:ea typeface="Calibri" panose="020F0502020204030204" pitchFamily="34" charset="0"/>
                    <a:cs typeface="Arial" panose="020B0604020202020204" pitchFamily="34" charset="0"/>
                  </a:rPr>
                  <a:t> </a:t>
                </a:r>
                <a14:m>
                  <m:oMath xmlns:m="http://schemas.openxmlformats.org/officeDocument/2006/math">
                    <m:r>
                      <a:rPr lang="en-US" sz="1800" i="1">
                        <a:effectLst/>
                        <a:latin typeface="Cambria Math" panose="02040503050406030204" pitchFamily="18" charset="0"/>
                        <a:ea typeface="Calibri" panose="020F0502020204030204" pitchFamily="34" charset="0"/>
                        <a:cs typeface="Arial" panose="020B0604020202020204" pitchFamily="34" charset="0"/>
                      </a:rPr>
                      <m:t>𝑖</m:t>
                    </m:r>
                  </m:oMath>
                </a14:m>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914400" indent="180340" algn="just">
                  <a:lnSpc>
                    <a:spcPct val="150000"/>
                  </a:lnSpc>
                  <a:spcAft>
                    <a:spcPts val="800"/>
                  </a:spcAft>
                </a:pPr>
                <a14:m>
                  <m:oMath xmlns:m="http://schemas.openxmlformats.org/officeDocument/2006/math">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acc>
                          <m:accPr>
                            <m:chr m:val="̂"/>
                            <m:ctrlPr>
                              <a:rPr lang="en-US" sz="1800" i="1">
                                <a:effectLst/>
                                <a:latin typeface="Cambria Math" panose="02040503050406030204" pitchFamily="18" charset="0"/>
                                <a:ea typeface="Calibri" panose="020F0502020204030204" pitchFamily="34" charset="0"/>
                                <a:cs typeface="Arial" panose="020B0604020202020204" pitchFamily="34" charset="0"/>
                              </a:rPr>
                            </m:ctrlPr>
                          </m:accPr>
                          <m:e>
                            <m:r>
                              <a:rPr lang="en-US" sz="1800" i="1">
                                <a:effectLst/>
                                <a:latin typeface="Cambria Math" panose="02040503050406030204" pitchFamily="18" charset="0"/>
                                <a:ea typeface="Calibri" panose="020F0502020204030204" pitchFamily="34" charset="0"/>
                                <a:cs typeface="Arial" panose="020B0604020202020204" pitchFamily="34" charset="0"/>
                              </a:rPr>
                              <m:t>𝑟</m:t>
                            </m:r>
                          </m:e>
                        </m:acc>
                      </m:e>
                      <m:sub>
                        <m:r>
                          <a:rPr lang="en-US" sz="1800" i="1">
                            <a:effectLst/>
                            <a:latin typeface="Cambria Math" panose="02040503050406030204" pitchFamily="18" charset="0"/>
                            <a:ea typeface="Calibri" panose="020F0502020204030204" pitchFamily="34" charset="0"/>
                            <a:cs typeface="Arial" panose="020B0604020202020204" pitchFamily="34" charset="0"/>
                          </a:rPr>
                          <m:t>𝑢𝑖</m:t>
                        </m:r>
                      </m:sub>
                    </m:sSub>
                    <m:r>
                      <a:rPr lang="en-US" sz="1800" i="1">
                        <a:effectLst/>
                        <a:latin typeface="Cambria Math" panose="02040503050406030204" pitchFamily="18" charset="0"/>
                        <a:ea typeface="Calibri" panose="020F0502020204030204" pitchFamily="34" charset="0"/>
                        <a:cs typeface="Arial" panose="020B0604020202020204" pitchFamily="34" charset="0"/>
                      </a:rPr>
                      <m:t>=</m:t>
                    </m:r>
                    <m:r>
                      <a:rPr lang="en-US" sz="1800" i="1">
                        <a:effectLst/>
                        <a:latin typeface="Cambria Math" panose="02040503050406030204" pitchFamily="18" charset="0"/>
                        <a:ea typeface="Calibri" panose="020F0502020204030204" pitchFamily="34" charset="0"/>
                        <a:cs typeface="Arial" panose="020B0604020202020204" pitchFamily="34" charset="0"/>
                      </a:rPr>
                      <m:t>𝜇</m:t>
                    </m:r>
                    <m:r>
                      <a:rPr lang="en-US" sz="1800" i="1">
                        <a:effectLst/>
                        <a:latin typeface="Cambria Math" panose="02040503050406030204" pitchFamily="18" charset="0"/>
                        <a:ea typeface="Calibri" panose="020F0502020204030204" pitchFamily="34" charset="0"/>
                        <a:cs typeface="Arial" panose="020B0604020202020204" pitchFamily="34" charset="0"/>
                      </a:rPr>
                      <m:t>+ </m:t>
                    </m:r>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𝑏</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sub>
                    </m:sSub>
                    <m:r>
                      <a:rPr lang="en-US" sz="1800" i="1">
                        <a:effectLst/>
                        <a:latin typeface="Cambria Math" panose="02040503050406030204" pitchFamily="18" charset="0"/>
                        <a:ea typeface="Calibri" panose="020F0502020204030204" pitchFamily="34" charset="0"/>
                        <a:cs typeface="Arial" panose="020B0604020202020204" pitchFamily="34" charset="0"/>
                      </a:rPr>
                      <m:t>+</m:t>
                    </m:r>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𝑏</m:t>
                        </m:r>
                        <m:r>
                          <a:rPr lang="en-US" sz="1800" i="1">
                            <a:effectLst/>
                            <a:latin typeface="Cambria Math" panose="02040503050406030204" pitchFamily="18" charset="0"/>
                            <a:ea typeface="Calibri" panose="020F0502020204030204" pitchFamily="34" charset="0"/>
                            <a:cs typeface="Arial" panose="020B0604020202020204" pitchFamily="34" charset="0"/>
                          </a:rPr>
                          <m:t> </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Sub>
                    <m:r>
                      <a:rPr lang="en-US" sz="1800" i="1">
                        <a:effectLst/>
                        <a:latin typeface="Cambria Math" panose="02040503050406030204" pitchFamily="18" charset="0"/>
                        <a:ea typeface="Calibri" panose="020F0502020204030204" pitchFamily="34" charset="0"/>
                        <a:cs typeface="Arial" panose="020B0604020202020204" pitchFamily="34" charset="0"/>
                      </a:rPr>
                      <m:t>+</m:t>
                    </m:r>
                    <m:sSubSup>
                      <m:sSub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SupPr>
                      <m:e>
                        <m:r>
                          <a:rPr lang="en-US" sz="1800" i="1">
                            <a:effectLst/>
                            <a:latin typeface="Cambria Math" panose="02040503050406030204" pitchFamily="18" charset="0"/>
                            <a:ea typeface="Calibri" panose="020F0502020204030204" pitchFamily="34" charset="0"/>
                            <a:cs typeface="Arial" panose="020B0604020202020204" pitchFamily="34" charset="0"/>
                          </a:rPr>
                          <m:t>𝑞</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up>
                        <m:r>
                          <a:rPr lang="en-US" sz="1800" i="1">
                            <a:effectLst/>
                            <a:latin typeface="Cambria Math" panose="02040503050406030204" pitchFamily="18" charset="0"/>
                            <a:ea typeface="Calibri" panose="020F0502020204030204" pitchFamily="34" charset="0"/>
                            <a:cs typeface="Arial" panose="020B0604020202020204" pitchFamily="34" charset="0"/>
                          </a:rPr>
                          <m:t>𝑇</m:t>
                        </m:r>
                      </m:sup>
                    </m:sSubSup>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𝑝</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r>
                          <a:rPr lang="en-US" sz="1800" i="1">
                            <a:effectLst/>
                            <a:latin typeface="Cambria Math" panose="02040503050406030204" pitchFamily="18" charset="0"/>
                            <a:ea typeface="Calibri" panose="020F0502020204030204" pitchFamily="34" charset="0"/>
                            <a:cs typeface="Arial" panose="020B0604020202020204" pitchFamily="34" charset="0"/>
                          </a:rPr>
                          <m:t> </m:t>
                        </m:r>
                      </m:sub>
                    </m:sSub>
                  </m:oMath>
                </a14:m>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Là</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đánh</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giá</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dự</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đoán</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của</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mô</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hình</a:t>
                </a:r>
                <a:r>
                  <a:rPr lang="en-US" sz="1800">
                    <a:effectLst/>
                    <a:latin typeface="Times New Roman" panose="02020603050405020304" pitchFamily="18" charset="0"/>
                    <a:ea typeface="Yu Mincho" panose="02020400000000000000" pitchFamily="18" charset="-128"/>
                    <a:cs typeface="Arial" panose="020B0604020202020204" pitchFamily="34" charset="0"/>
                  </a:rPr>
                  <a:t> SVD </a:t>
                </a:r>
                <a:r>
                  <a:rPr lang="en-US" sz="1800" err="1">
                    <a:effectLst/>
                    <a:latin typeface="Times New Roman" panose="02020603050405020304" pitchFamily="18" charset="0"/>
                    <a:ea typeface="Yu Mincho" panose="02020400000000000000" pitchFamily="18" charset="-128"/>
                    <a:cs typeface="Arial" panose="020B0604020202020204" pitchFamily="34" charset="0"/>
                  </a:rPr>
                  <a:t>có</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công</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thức</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đã</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giới</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thiệu</a:t>
                </a:r>
                <a:r>
                  <a:rPr lang="en-US" sz="1800">
                    <a:effectLst/>
                    <a:latin typeface="Times New Roman" panose="02020603050405020304" pitchFamily="18" charset="0"/>
                    <a:ea typeface="Yu Mincho" panose="02020400000000000000" pitchFamily="18" charset="-128"/>
                    <a:cs typeface="Arial" panose="020B0604020202020204" pitchFamily="34" charset="0"/>
                  </a:rPr>
                  <a:t> ở </a:t>
                </a:r>
                <a:r>
                  <a:rPr lang="en-US" sz="1800" err="1">
                    <a:effectLst/>
                    <a:latin typeface="Times New Roman" panose="02020603050405020304" pitchFamily="18" charset="0"/>
                    <a:ea typeface="Yu Mincho" panose="02020400000000000000" pitchFamily="18" charset="-128"/>
                    <a:cs typeface="Arial" panose="020B0604020202020204" pitchFamily="34" charset="0"/>
                  </a:rPr>
                  <a:t>trên</a:t>
                </a:r>
                <a:r>
                  <a:rPr lang="en-US" sz="1800">
                    <a:effectLst/>
                    <a:latin typeface="Times New Roman" panose="02020603050405020304" pitchFamily="18" charset="0"/>
                    <a:ea typeface="Yu Mincho" panose="02020400000000000000" pitchFamily="18" charset="-128"/>
                    <a:cs typeface="Arial" panose="020B0604020202020204" pitchFamily="34" charset="0"/>
                  </a:rPr>
                  <a:t>.</a:t>
                </a:r>
                <a:endParaRPr lang="en-US" sz="1800">
                  <a:effectLst/>
                  <a:latin typeface="Times New Roman" panose="02020603050405020304" pitchFamily="18" charset="0"/>
                  <a:ea typeface="Calibri" panose="020F0502020204030204" pitchFamily="34" charset="0"/>
                  <a:cs typeface="Arial" panose="020B0604020202020204" pitchFamily="34" charset="0"/>
                </a:endParaRPr>
              </a:p>
              <a:p>
                <a:pPr marL="914400" indent="180340" algn="l">
                  <a:lnSpc>
                    <a:spcPct val="150000"/>
                  </a:lnSpc>
                  <a:spcAft>
                    <a:spcPts val="800"/>
                  </a:spcAft>
                </a:pPr>
                <a:r>
                  <a:rPr lang="en-US" sz="1800">
                    <a:effectLst/>
                    <a:latin typeface="Times New Roman" panose="02020603050405020304" pitchFamily="18" charset="0"/>
                    <a:ea typeface="Calibri" panose="020F0502020204030204" pitchFamily="34" charset="0"/>
                    <a:cs typeface="Arial" panose="020B0604020202020204" pitchFamily="34" charset="0"/>
                  </a:rPr>
                  <a:t>λ: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tham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số</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điều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chỉnh</a:t>
                </a:r>
                <a:r>
                  <a:rPr lang="en-US" sz="1800">
                    <a:effectLst/>
                    <a:latin typeface="Times New Roman" panose="02020603050405020304" pitchFamily="18" charset="0"/>
                    <a:ea typeface="Calibri" panose="020F0502020204030204" pitchFamily="34" charset="0"/>
                    <a:cs typeface="Arial" panose="020B0604020202020204" pitchFamily="34" charset="0"/>
                  </a:rPr>
                  <a:t> (regularization parameter), </a:t>
                </a:r>
                <a:r>
                  <a:rPr lang="en-US" sz="1800" err="1">
                    <a:effectLst/>
                    <a:latin typeface="Times New Roman" panose="02020603050405020304" pitchFamily="18" charset="0"/>
                    <a:ea typeface="Calibri" panose="020F0502020204030204" pitchFamily="34" charset="0"/>
                    <a:cs typeface="Arial" panose="020B0604020202020204" pitchFamily="34" charset="0"/>
                  </a:rPr>
                  <a:t>giúp</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cân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bằng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giữa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việc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khớp</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dữ</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liệu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tránh</a:t>
                </a:r>
                <a:r>
                  <a:rPr lang="en-US" sz="1800">
                    <a:effectLst/>
                    <a:latin typeface="Times New Roman" panose="02020603050405020304" pitchFamily="18" charset="0"/>
                    <a:ea typeface="Calibri" panose="020F0502020204030204" pitchFamily="34" charset="0"/>
                    <a:cs typeface="Arial" panose="020B0604020202020204" pitchFamily="34" charset="0"/>
                  </a:rPr>
                  <a:t> overfitting.</a:t>
                </a:r>
              </a:p>
              <a:p>
                <a:pPr marL="914400" indent="180340" algn="l">
                  <a:lnSpc>
                    <a:spcPct val="150000"/>
                  </a:lnSpc>
                  <a:spcAft>
                    <a:spcPts val="800"/>
                  </a:spcAft>
                </a:pPr>
                <a14:m>
                  <m:oMath xmlns:m="http://schemas.openxmlformats.org/officeDocument/2006/math">
                    <m:sSup>
                      <m:s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pPr>
                      <m:e>
                        <m:d>
                          <m:dPr>
                            <m:begChr m:val="‖"/>
                            <m:endChr m:val="‖"/>
                            <m:ctrlPr>
                              <a:rPr lang="en-US" sz="1800" i="1">
                                <a:effectLst/>
                                <a:latin typeface="Cambria Math" panose="02040503050406030204" pitchFamily="18" charset="0"/>
                                <a:ea typeface="Calibri" panose="020F0502020204030204" pitchFamily="34" charset="0"/>
                                <a:cs typeface="Arial" panose="020B0604020202020204" pitchFamily="34" charset="0"/>
                              </a:rPr>
                            </m:ctrlPr>
                          </m:dPr>
                          <m:e>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𝑞</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Sub>
                          </m:e>
                        </m:d>
                      </m:e>
                      <m:sup>
                        <m:r>
                          <a:rPr lang="en-US" sz="1800" i="1">
                            <a:effectLst/>
                            <a:latin typeface="Cambria Math" panose="02040503050406030204" pitchFamily="18" charset="0"/>
                            <a:ea typeface="Calibri" panose="020F0502020204030204" pitchFamily="34" charset="0"/>
                            <a:cs typeface="Arial" panose="020B0604020202020204" pitchFamily="34" charset="0"/>
                          </a:rPr>
                          <m:t>2</m:t>
                        </m:r>
                      </m:sup>
                    </m:sSup>
                    <m:r>
                      <a:rPr lang="en-US" sz="1800" i="1">
                        <a:effectLst/>
                        <a:latin typeface="Cambria Math" panose="02040503050406030204" pitchFamily="18" charset="0"/>
                        <a:ea typeface="Calibri" panose="020F0502020204030204" pitchFamily="34" charset="0"/>
                        <a:cs typeface="Arial" panose="020B0604020202020204" pitchFamily="34" charset="0"/>
                      </a:rPr>
                      <m:t>, </m:t>
                    </m:r>
                    <m:sSup>
                      <m:s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pPr>
                      <m:e>
                        <m:d>
                          <m:dPr>
                            <m:begChr m:val="‖"/>
                            <m:endChr m:val="‖"/>
                            <m:ctrlPr>
                              <a:rPr lang="en-US" sz="1800" i="1">
                                <a:effectLst/>
                                <a:latin typeface="Cambria Math" panose="02040503050406030204" pitchFamily="18" charset="0"/>
                                <a:ea typeface="Calibri" panose="020F0502020204030204" pitchFamily="34" charset="0"/>
                                <a:cs typeface="Arial" panose="020B0604020202020204" pitchFamily="34" charset="0"/>
                              </a:rPr>
                            </m:ctrlPr>
                          </m:dPr>
                          <m:e>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𝑝</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sub>
                            </m:sSub>
                          </m:e>
                        </m:d>
                      </m:e>
                      <m:sup>
                        <m:r>
                          <a:rPr lang="en-US" sz="1800" i="1">
                            <a:effectLst/>
                            <a:latin typeface="Cambria Math" panose="02040503050406030204" pitchFamily="18" charset="0"/>
                            <a:ea typeface="Calibri" panose="020F0502020204030204" pitchFamily="34" charset="0"/>
                            <a:cs typeface="Arial" panose="020B0604020202020204" pitchFamily="34" charset="0"/>
                          </a:rPr>
                          <m:t>2</m:t>
                        </m:r>
                      </m:sup>
                    </m:sSup>
                    <m:r>
                      <a:rPr lang="en-US" sz="1800" i="1">
                        <a:effectLst/>
                        <a:latin typeface="Cambria Math" panose="02040503050406030204" pitchFamily="18" charset="0"/>
                        <a:ea typeface="Calibri" panose="020F0502020204030204" pitchFamily="34" charset="0"/>
                        <a:cs typeface="Arial" panose="020B0604020202020204" pitchFamily="34" charset="0"/>
                      </a:rPr>
                      <m:t>, </m:t>
                    </m:r>
                    <m:sSubSup>
                      <m:sSub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SupPr>
                      <m:e>
                        <m:r>
                          <a:rPr lang="en-US" sz="1800" i="1">
                            <a:effectLst/>
                            <a:latin typeface="Cambria Math" panose="02040503050406030204" pitchFamily="18" charset="0"/>
                            <a:ea typeface="Calibri" panose="020F0502020204030204" pitchFamily="34" charset="0"/>
                            <a:cs typeface="Arial" panose="020B0604020202020204" pitchFamily="34" charset="0"/>
                          </a:rPr>
                          <m:t>𝑏</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up>
                        <m:r>
                          <a:rPr lang="en-US" sz="1800" i="1">
                            <a:effectLst/>
                            <a:latin typeface="Cambria Math" panose="02040503050406030204" pitchFamily="18" charset="0"/>
                            <a:ea typeface="Calibri" panose="020F0502020204030204" pitchFamily="34" charset="0"/>
                            <a:cs typeface="Arial" panose="020B0604020202020204" pitchFamily="34" charset="0"/>
                          </a:rPr>
                          <m:t>2</m:t>
                        </m:r>
                      </m:sup>
                    </m:sSubSup>
                    <m:r>
                      <a:rPr lang="en-US" sz="1800" i="1">
                        <a:effectLst/>
                        <a:latin typeface="Cambria Math" panose="02040503050406030204" pitchFamily="18" charset="0"/>
                        <a:ea typeface="Calibri" panose="020F0502020204030204" pitchFamily="34" charset="0"/>
                        <a:cs typeface="Arial" panose="020B0604020202020204" pitchFamily="34" charset="0"/>
                      </a:rPr>
                      <m:t>, </m:t>
                    </m:r>
                    <m:sSubSup>
                      <m:sSub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SupPr>
                      <m:e>
                        <m:r>
                          <a:rPr lang="en-US" sz="1800" i="1">
                            <a:effectLst/>
                            <a:latin typeface="Cambria Math" panose="02040503050406030204" pitchFamily="18" charset="0"/>
                            <a:ea typeface="Calibri" panose="020F0502020204030204" pitchFamily="34" charset="0"/>
                            <a:cs typeface="Arial" panose="020B0604020202020204" pitchFamily="34" charset="0"/>
                          </a:rPr>
                          <m:t>𝑏</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sub>
                      <m:sup>
                        <m:r>
                          <a:rPr lang="en-US" sz="1800" i="1">
                            <a:effectLst/>
                            <a:latin typeface="Cambria Math" panose="02040503050406030204" pitchFamily="18" charset="0"/>
                            <a:ea typeface="Calibri" panose="020F0502020204030204" pitchFamily="34" charset="0"/>
                            <a:cs typeface="Arial" panose="020B0604020202020204" pitchFamily="34" charset="0"/>
                          </a:rPr>
                          <m:t>2</m:t>
                        </m:r>
                      </m:sup>
                    </m:sSubSup>
                    <m:r>
                      <a:rPr lang="en-US" sz="1800" i="1">
                        <a:effectLst/>
                        <a:latin typeface="Cambria Math" panose="02040503050406030204" pitchFamily="18" charset="0"/>
                        <a:ea typeface="Calibri" panose="020F0502020204030204" pitchFamily="34" charset="0"/>
                        <a:cs typeface="Arial" panose="020B0604020202020204" pitchFamily="34" charset="0"/>
                      </a:rPr>
                      <m:t> </m:t>
                    </m:r>
                  </m:oMath>
                </a14:m>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thuật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ngữ</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điều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chỉnh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đại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diện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tổng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bình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phương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độ</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lớn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vectơ</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nhân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tố</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độ</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lệch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Điều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này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đảm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bảo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rằng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mô</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hình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không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quá</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phụ</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thuộc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vào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bất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kỳ</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yếu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tố</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cụ</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thể</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nào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giảm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thiểu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nguy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cơ</a:t>
                </a:r>
                <a:r>
                  <a:rPr lang="en-US" sz="1800">
                    <a:effectLst/>
                    <a:latin typeface="Times New Roman" panose="02020603050405020304" pitchFamily="18" charset="0"/>
                    <a:ea typeface="Calibri" panose="020F0502020204030204" pitchFamily="34" charset="0"/>
                    <a:cs typeface="Arial" panose="020B0604020202020204" pitchFamily="34" charset="0"/>
                  </a:rPr>
                  <a:t> overfitting.</a:t>
                </a:r>
              </a:p>
              <a:p>
                <a:pPr marL="0" lvl="0" indent="0" algn="l" rtl="0">
                  <a:spcBef>
                    <a:spcPts val="0"/>
                  </a:spcBef>
                  <a:spcAft>
                    <a:spcPts val="0"/>
                  </a:spcAft>
                  <a:buNone/>
                </a:pPr>
                <a:endParaRPr/>
              </a:p>
            </p:txBody>
          </p:sp>
        </mc:Choice>
        <mc:Fallback xmlns="">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indent="0" algn="just">
                  <a:lnSpc>
                    <a:spcPct val="150000"/>
                  </a:lnSpc>
                  <a:spcAft>
                    <a:spcPts val="800"/>
                  </a:spcAft>
                  <a:buNone/>
                </a:pPr>
                <a:r>
                  <a:rPr lang="en-US" sz="1800">
                    <a:effectLst/>
                    <a:latin typeface="Times New Roman" panose="02020603050405020304" pitchFamily="18" charset="0"/>
                    <a:ea typeface="Calibri" panose="020F0502020204030204" pitchFamily="34" charset="0"/>
                    <a:cs typeface="Arial" panose="020B0604020202020204" pitchFamily="34" charset="0"/>
                  </a:rPr>
                  <a:t>Trong </a:t>
                </a:r>
                <a:r>
                  <a:rPr lang="en-US" sz="1800" err="1">
                    <a:effectLst/>
                    <a:latin typeface="Times New Roman" panose="02020603050405020304" pitchFamily="18" charset="0"/>
                    <a:ea typeface="Calibri" panose="020F0502020204030204" pitchFamily="34" charset="0"/>
                    <a:cs typeface="Arial" panose="020B0604020202020204" pitchFamily="34" charset="0"/>
                  </a:rPr>
                  <a:t>đó</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i="0">
                    <a:effectLst/>
                    <a:latin typeface="Cambria Math" panose="02040503050406030204" pitchFamily="18" charset="0"/>
                    <a:ea typeface="Calibri" panose="020F0502020204030204" pitchFamily="34" charset="0"/>
                    <a:cs typeface="Arial" panose="020B0604020202020204" pitchFamily="34" charset="0"/>
                  </a:rPr>
                  <a:t>𝜇</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đánh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giá</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trung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bình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toàn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cầu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trong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tập</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dữ</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liệu</a:t>
                </a:r>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857250" indent="180340" algn="just">
                  <a:lnSpc>
                    <a:spcPct val="150000"/>
                  </a:lnSpc>
                  <a:spcAft>
                    <a:spcPts val="800"/>
                  </a:spcAft>
                </a:pPr>
                <a:r>
                  <a:rPr lang="en-US" sz="1800" i="0">
                    <a:effectLst/>
                    <a:latin typeface="Cambria Math" panose="02040503050406030204" pitchFamily="18" charset="0"/>
                    <a:ea typeface="Calibri" panose="020F0502020204030204" pitchFamily="34" charset="0"/>
                    <a:cs typeface="Arial" panose="020B0604020202020204" pitchFamily="34" charset="0"/>
                  </a:rPr>
                  <a:t>𝑏_𝑢  𝑙à </a:t>
                </a:r>
                <a:r>
                  <a:rPr lang="en-US" sz="1800" err="1">
                    <a:effectLst/>
                    <a:latin typeface="Times New Roman" panose="02020603050405020304" pitchFamily="18" charset="0"/>
                    <a:ea typeface="Calibri" panose="020F0502020204030204" pitchFamily="34" charset="0"/>
                    <a:cs typeface="Arial" panose="020B0604020202020204" pitchFamily="34" charset="0"/>
                  </a:rPr>
                  <a:t>độ</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lệch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người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dùng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i="0">
                    <a:effectLst/>
                    <a:latin typeface="Cambria Math" panose="02040503050406030204" pitchFamily="18" charset="0"/>
                    <a:ea typeface="Calibri" panose="020F0502020204030204" pitchFamily="34" charset="0"/>
                    <a:cs typeface="Arial" panose="020B0604020202020204" pitchFamily="34" charset="0"/>
                  </a:rPr>
                  <a:t>𝑢</a:t>
                </a:r>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857250" indent="180340" algn="just">
                  <a:lnSpc>
                    <a:spcPct val="150000"/>
                  </a:lnSpc>
                  <a:spcAft>
                    <a:spcPts val="800"/>
                  </a:spcAft>
                </a:pPr>
                <a:r>
                  <a:rPr lang="en-US" sz="1800" i="0">
                    <a:effectLst/>
                    <a:latin typeface="Cambria Math" panose="02040503050406030204" pitchFamily="18" charset="0"/>
                    <a:ea typeface="Calibri" panose="020F0502020204030204" pitchFamily="34" charset="0"/>
                    <a:cs typeface="Arial" panose="020B0604020202020204" pitchFamily="34" charset="0"/>
                  </a:rPr>
                  <a:t>𝑏_𝑖</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độ</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lệch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mặt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hàng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i="0">
                    <a:effectLst/>
                    <a:latin typeface="Cambria Math" panose="02040503050406030204" pitchFamily="18" charset="0"/>
                    <a:ea typeface="Calibri" panose="020F0502020204030204" pitchFamily="34" charset="0"/>
                    <a:cs typeface="Arial" panose="020B0604020202020204" pitchFamily="34" charset="0"/>
                  </a:rPr>
                  <a:t>𝑖</a:t>
                </a:r>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857250" indent="180340" algn="just">
                  <a:lnSpc>
                    <a:spcPct val="150000"/>
                  </a:lnSpc>
                  <a:spcAft>
                    <a:spcPts val="800"/>
                  </a:spcAft>
                </a:pPr>
                <a:r>
                  <a:rPr lang="en-US" sz="1800" i="0">
                    <a:effectLst/>
                    <a:latin typeface="Cambria Math" panose="02040503050406030204" pitchFamily="18" charset="0"/>
                    <a:ea typeface="Calibri" panose="020F0502020204030204" pitchFamily="34" charset="0"/>
                    <a:cs typeface="Arial" panose="020B0604020202020204" pitchFamily="34" charset="0"/>
                  </a:rPr>
                  <a:t>𝑞𝑖 𝑣à 𝑝𝑢 </a:t>
                </a:r>
                <a:r>
                  <a:rPr lang="en-US" sz="1800" i="1">
                    <a:effectLst/>
                    <a:latin typeface="Times New Roman" panose="02020603050405020304" pitchFamily="18" charset="0"/>
                    <a:ea typeface="Calibri" panose="020F0502020204030204" pitchFamily="34" charset="0"/>
                    <a:cs typeface="Arial" panose="020B0604020202020204" pitchFamily="34" charset="0"/>
                  </a:rPr>
                  <a:t>qi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vectơ</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nhân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tố</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ẩn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mặt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hàng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i="0">
                    <a:effectLst/>
                    <a:latin typeface="Cambria Math" panose="02040503050406030204" pitchFamily="18" charset="0"/>
                    <a:ea typeface="Calibri" panose="020F0502020204030204" pitchFamily="34" charset="0"/>
                    <a:cs typeface="Arial" panose="020B0604020202020204" pitchFamily="34" charset="0"/>
                  </a:rPr>
                  <a:t>𝑖 </a:t>
                </a:r>
                <a:r>
                  <a:rPr lang="en-US" sz="1800" err="1">
                    <a:effectLst/>
                    <a:latin typeface="Times New Roman" panose="02020603050405020304" pitchFamily="18" charset="0"/>
                    <a:ea typeface="Calibri" panose="020F0502020204030204" pitchFamily="34" charset="0"/>
                    <a:cs typeface="Arial" panose="020B0604020202020204" pitchFamily="34" charset="0"/>
                  </a:rPr>
                  <a:t>và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người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dùng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i="0">
                    <a:effectLst/>
                    <a:latin typeface="Cambria Math" panose="02040503050406030204" pitchFamily="18" charset="0"/>
                    <a:ea typeface="Calibri" panose="020F0502020204030204" pitchFamily="34" charset="0"/>
                    <a:cs typeface="Arial" panose="020B0604020202020204" pitchFamily="34" charset="0"/>
                  </a:rPr>
                  <a:t>𝑢</a:t>
                </a:r>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857250" indent="180340" algn="just">
                  <a:lnSpc>
                    <a:spcPct val="150000"/>
                  </a:lnSpc>
                  <a:spcAft>
                    <a:spcPts val="800"/>
                  </a:spcAft>
                </a:pPr>
                <a:r>
                  <a:rPr lang="en-US" sz="1800" i="0">
                    <a:effectLst/>
                    <a:latin typeface="Cambria Math" panose="02040503050406030204" pitchFamily="18" charset="0"/>
                    <a:ea typeface="Calibri" panose="020F0502020204030204" pitchFamily="34" charset="0"/>
                    <a:cs typeface="Arial" panose="020B0604020202020204" pitchFamily="34" charset="0"/>
                  </a:rPr>
                  <a:t>𝑞_𝑖^𝑇 𝑝_(𝑢 )</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tích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vô</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hướng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yếu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tố</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ẩn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này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nắm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bắt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sự</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tương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giữa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sở</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thích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người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dùng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thuộc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tính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mặt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hàng</a:t>
                </a:r>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0" lvl="0" indent="0" algn="l" rtl="0">
                  <a:spcBef>
                    <a:spcPts val="0"/>
                  </a:spcBef>
                  <a:spcAft>
                    <a:spcPts val="0"/>
                  </a:spcAft>
                  <a:buNone/>
                </a:pPr>
                <a:r>
                  <a:rPr lang="en-US" sz="1100">
                    <a:effectLst/>
                    <a:latin typeface="Times New Roman" panose="02020603050405020304" pitchFamily="18" charset="0"/>
                    <a:ea typeface="Calibri" panose="020F0502020204030204" pitchFamily="34" charset="0"/>
                    <a:cs typeface="Arial" panose="020B0604020202020204" pitchFamily="34" charset="0"/>
                  </a:rPr>
                  <a:t>            Trong </a:t>
                </a:r>
                <a:r>
                  <a:rPr lang="en-US" sz="1100" err="1">
                    <a:effectLst/>
                    <a:latin typeface="Times New Roman" panose="02020603050405020304" pitchFamily="18" charset="0"/>
                    <a:ea typeface="Calibri" panose="020F0502020204030204" pitchFamily="34" charset="0"/>
                    <a:cs typeface="Arial" panose="020B0604020202020204" pitchFamily="34" charset="0"/>
                  </a:rPr>
                  <a:t>đó</a:t>
                </a:r>
                <a:endParaRPr lang="en-US" sz="1100">
                  <a:effectLst/>
                  <a:latin typeface="Times New Roman" panose="02020603050405020304" pitchFamily="18" charset="0"/>
                  <a:ea typeface="Calibri" panose="020F0502020204030204" pitchFamily="34" charset="0"/>
                  <a:cs typeface="Arial" panose="020B0604020202020204" pitchFamily="34" charset="0"/>
                </a:endParaRPr>
              </a:p>
              <a:p>
                <a:pPr indent="180340" algn="l">
                  <a:lnSpc>
                    <a:spcPct val="150000"/>
                  </a:lnSpc>
                  <a:spcAft>
                    <a:spcPts val="800"/>
                  </a:spcAft>
                </a:pPr>
                <a:r>
                  <a:rPr lang="en-US" sz="1800" i="0">
                    <a:effectLst/>
                    <a:latin typeface="Cambria Math" panose="02040503050406030204" pitchFamily="18" charset="0"/>
                    <a:ea typeface="Calibri" panose="020F0502020204030204" pitchFamily="34" charset="0"/>
                    <a:cs typeface="Arial" panose="020B0604020202020204" pitchFamily="34" charset="0"/>
                  </a:rPr>
                  <a:t>𝑟_𝑢𝑖</a:t>
                </a:r>
                <a:r>
                  <a:rPr lang="en-US" sz="1800">
                    <a:effectLst/>
                    <a:latin typeface="Times New Roman" panose="02020603050405020304" pitchFamily="18" charset="0"/>
                    <a:ea typeface="Calibri" panose="020F0502020204030204" pitchFamily="34" charset="0"/>
                    <a:cs typeface="Arial" panose="020B0604020202020204" pitchFamily="34" charset="0"/>
                  </a:rPr>
                  <a:t> :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đánh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giá</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thực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tế</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người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dùng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i="0">
                    <a:effectLst/>
                    <a:latin typeface="Cambria Math" panose="02040503050406030204" pitchFamily="18" charset="0"/>
                    <a:ea typeface="Calibri" panose="020F0502020204030204" pitchFamily="34" charset="0"/>
                    <a:cs typeface="Arial" panose="020B0604020202020204" pitchFamily="34" charset="0"/>
                  </a:rPr>
                  <a:t>𝑢 </a:t>
                </a:r>
                <a:r>
                  <a:rPr lang="en-US" sz="1800" err="1">
                    <a:effectLst/>
                    <a:latin typeface="Times New Roman" panose="02020603050405020304" pitchFamily="18" charset="0"/>
                    <a:ea typeface="Calibri" panose="020F0502020204030204" pitchFamily="34" charset="0"/>
                    <a:cs typeface="Arial" panose="020B0604020202020204" pitchFamily="34" charset="0"/>
                  </a:rPr>
                  <a:t>đối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với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mặt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hàng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i="0">
                    <a:effectLst/>
                    <a:latin typeface="Cambria Math" panose="02040503050406030204" pitchFamily="18" charset="0"/>
                    <a:ea typeface="Calibri" panose="020F0502020204030204" pitchFamily="34" charset="0"/>
                    <a:cs typeface="Arial" panose="020B0604020202020204" pitchFamily="34" charset="0"/>
                  </a:rPr>
                  <a:t>𝑖</a:t>
                </a:r>
                <a:r>
                  <a:rPr lang="en-US" sz="1800">
                    <a:effectLst/>
                    <a:latin typeface="Times New Roman" panose="02020603050405020304" pitchFamily="18" charset="0"/>
                    <a:ea typeface="Calibri" panose="020F0502020204030204" pitchFamily="34" charset="0"/>
                    <a:cs typeface="Arial" panose="020B0604020202020204" pitchFamily="34" charset="0"/>
                  </a:rPr>
                  <a:t>.</a:t>
                </a:r>
              </a:p>
              <a:p>
                <a:pPr marL="914400" indent="180340" algn="just">
                  <a:lnSpc>
                    <a:spcPct val="150000"/>
                  </a:lnSpc>
                  <a:spcAft>
                    <a:spcPts val="800"/>
                  </a:spcAft>
                </a:pPr>
                <a:r>
                  <a:rPr lang="en-US" sz="1800" i="0">
                    <a:effectLst/>
                    <a:latin typeface="Cambria Math" panose="02040503050406030204" pitchFamily="18" charset="0"/>
                    <a:ea typeface="Calibri" panose="020F0502020204030204" pitchFamily="34" charset="0"/>
                    <a:cs typeface="Arial" panose="020B0604020202020204" pitchFamily="34" charset="0"/>
                  </a:rPr>
                  <a:t>𝑟 ̂_𝑢𝑖=𝜇+ 𝑏_𝑢+</a:t>
                </a:r>
                <a:r>
                  <a:rPr lang="en-US" sz="1800" i="0">
                    <a:effectLst/>
                    <a:latin typeface="Cambria Math" panose="02040503050406030204" pitchFamily="18" charset="0"/>
                    <a:cs typeface="Arial" panose="020B0604020202020204" pitchFamily="34" charset="0"/>
                  </a:rPr>
                  <a:t>〖</a:t>
                </a:r>
                <a:r>
                  <a:rPr lang="en-US" sz="1800" i="0">
                    <a:effectLst/>
                    <a:latin typeface="Cambria Math" panose="02040503050406030204" pitchFamily="18" charset="0"/>
                    <a:ea typeface="Calibri" panose="020F0502020204030204" pitchFamily="34" charset="0"/>
                    <a:cs typeface="Arial" panose="020B0604020202020204" pitchFamily="34" charset="0"/>
                  </a:rPr>
                  <a:t>𝑏 〗_𝑖+𝑞_𝑖^𝑇 𝑝_(𝑢 )</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Là</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đánh</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giá</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dự</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đoán</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của</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mô</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hình</a:t>
                </a:r>
                <a:r>
                  <a:rPr lang="en-US" sz="1800">
                    <a:effectLst/>
                    <a:latin typeface="Times New Roman" panose="02020603050405020304" pitchFamily="18" charset="0"/>
                    <a:ea typeface="Yu Mincho" panose="02020400000000000000" pitchFamily="18" charset="-128"/>
                    <a:cs typeface="Arial" panose="020B0604020202020204" pitchFamily="34" charset="0"/>
                  </a:rPr>
                  <a:t> SVD </a:t>
                </a:r>
                <a:r>
                  <a:rPr lang="en-US" sz="1800" err="1">
                    <a:effectLst/>
                    <a:latin typeface="Times New Roman" panose="02020603050405020304" pitchFamily="18" charset="0"/>
                    <a:ea typeface="Yu Mincho" panose="02020400000000000000" pitchFamily="18" charset="-128"/>
                    <a:cs typeface="Arial" panose="020B0604020202020204" pitchFamily="34" charset="0"/>
                  </a:rPr>
                  <a:t>có</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công</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thức</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đã</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giới</a:t>
                </a:r>
                <a:r>
                  <a:rPr lang="en-US" sz="1800">
                    <a:effectLst/>
                    <a:latin typeface="Times New Roman" panose="02020603050405020304" pitchFamily="18" charset="0"/>
                    <a:ea typeface="Yu Mincho" panose="02020400000000000000" pitchFamily="18" charset="-128"/>
                    <a:cs typeface="Arial" panose="020B0604020202020204" pitchFamily="34" charset="0"/>
                  </a:rPr>
                  <a:t> </a:t>
                </a:r>
                <a:r>
                  <a:rPr lang="en-US" sz="1800" err="1">
                    <a:effectLst/>
                    <a:latin typeface="Times New Roman" panose="02020603050405020304" pitchFamily="18" charset="0"/>
                    <a:ea typeface="Yu Mincho" panose="02020400000000000000" pitchFamily="18" charset="-128"/>
                    <a:cs typeface="Arial" panose="020B0604020202020204" pitchFamily="34" charset="0"/>
                  </a:rPr>
                  <a:t>thiệu</a:t>
                </a:r>
                <a:r>
                  <a:rPr lang="en-US" sz="1800">
                    <a:effectLst/>
                    <a:latin typeface="Times New Roman" panose="02020603050405020304" pitchFamily="18" charset="0"/>
                    <a:ea typeface="Yu Mincho" panose="02020400000000000000" pitchFamily="18" charset="-128"/>
                    <a:cs typeface="Arial" panose="020B0604020202020204" pitchFamily="34" charset="0"/>
                  </a:rPr>
                  <a:t> ở </a:t>
                </a:r>
                <a:r>
                  <a:rPr lang="en-US" sz="1800" err="1">
                    <a:effectLst/>
                    <a:latin typeface="Times New Roman" panose="02020603050405020304" pitchFamily="18" charset="0"/>
                    <a:ea typeface="Yu Mincho" panose="02020400000000000000" pitchFamily="18" charset="-128"/>
                    <a:cs typeface="Arial" panose="020B0604020202020204" pitchFamily="34" charset="0"/>
                  </a:rPr>
                  <a:t>trên</a:t>
                </a:r>
                <a:r>
                  <a:rPr lang="en-US" sz="1800">
                    <a:effectLst/>
                    <a:latin typeface="Times New Roman" panose="02020603050405020304" pitchFamily="18" charset="0"/>
                    <a:ea typeface="Yu Mincho" panose="02020400000000000000" pitchFamily="18" charset="-128"/>
                    <a:cs typeface="Arial" panose="020B0604020202020204" pitchFamily="34" charset="0"/>
                  </a:rPr>
                  <a:t>.</a:t>
                </a:r>
                <a:endParaRPr lang="en-US" sz="1800">
                  <a:effectLst/>
                  <a:latin typeface="Times New Roman" panose="02020603050405020304" pitchFamily="18" charset="0"/>
                  <a:ea typeface="Calibri" panose="020F0502020204030204" pitchFamily="34" charset="0"/>
                  <a:cs typeface="Arial" panose="020B0604020202020204" pitchFamily="34" charset="0"/>
                </a:endParaRPr>
              </a:p>
              <a:p>
                <a:pPr marL="914400" indent="180340" algn="l">
                  <a:lnSpc>
                    <a:spcPct val="150000"/>
                  </a:lnSpc>
                  <a:spcAft>
                    <a:spcPts val="800"/>
                  </a:spcAft>
                </a:pPr>
                <a:r>
                  <a:rPr lang="en-US" sz="1800">
                    <a:effectLst/>
                    <a:latin typeface="Times New Roman" panose="02020603050405020304" pitchFamily="18" charset="0"/>
                    <a:ea typeface="Calibri" panose="020F0502020204030204" pitchFamily="34" charset="0"/>
                    <a:cs typeface="Arial" panose="020B0604020202020204" pitchFamily="34" charset="0"/>
                  </a:rPr>
                  <a:t>λ: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tham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số</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điều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chỉnh</a:t>
                </a:r>
                <a:r>
                  <a:rPr lang="en-US" sz="1800">
                    <a:effectLst/>
                    <a:latin typeface="Times New Roman" panose="02020603050405020304" pitchFamily="18" charset="0"/>
                    <a:ea typeface="Calibri" panose="020F0502020204030204" pitchFamily="34" charset="0"/>
                    <a:cs typeface="Arial" panose="020B0604020202020204" pitchFamily="34" charset="0"/>
                  </a:rPr>
                  <a:t> (regularization parameter), </a:t>
                </a:r>
                <a:r>
                  <a:rPr lang="en-US" sz="1800" err="1">
                    <a:effectLst/>
                    <a:latin typeface="Times New Roman" panose="02020603050405020304" pitchFamily="18" charset="0"/>
                    <a:ea typeface="Calibri" panose="020F0502020204030204" pitchFamily="34" charset="0"/>
                    <a:cs typeface="Arial" panose="020B0604020202020204" pitchFamily="34" charset="0"/>
                  </a:rPr>
                  <a:t>giúp</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cân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bằng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giữa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việc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khớp</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dữ</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liệu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tránh</a:t>
                </a:r>
                <a:r>
                  <a:rPr lang="en-US" sz="1800">
                    <a:effectLst/>
                    <a:latin typeface="Times New Roman" panose="02020603050405020304" pitchFamily="18" charset="0"/>
                    <a:ea typeface="Calibri" panose="020F0502020204030204" pitchFamily="34" charset="0"/>
                    <a:cs typeface="Arial" panose="020B0604020202020204" pitchFamily="34" charset="0"/>
                  </a:rPr>
                  <a:t> overfitting.</a:t>
                </a:r>
              </a:p>
              <a:p>
                <a:pPr marL="914400" indent="180340" algn="l">
                  <a:lnSpc>
                    <a:spcPct val="150000"/>
                  </a:lnSpc>
                  <a:spcAft>
                    <a:spcPts val="800"/>
                  </a:spcAft>
                </a:pPr>
                <a:r>
                  <a:rPr lang="en-US" sz="1800" i="0">
                    <a:effectLst/>
                    <a:latin typeface="Cambria Math" panose="02040503050406030204" pitchFamily="18" charset="0"/>
                    <a:cs typeface="Arial" panose="020B0604020202020204" pitchFamily="34" charset="0"/>
                  </a:rPr>
                  <a:t>‖</a:t>
                </a:r>
                <a:r>
                  <a:rPr lang="en-US" sz="1800" i="0">
                    <a:effectLst/>
                    <a:latin typeface="Cambria Math" panose="02040503050406030204" pitchFamily="18" charset="0"/>
                    <a:ea typeface="Calibri" panose="020F0502020204030204" pitchFamily="34" charset="0"/>
                    <a:cs typeface="Arial" panose="020B0604020202020204" pitchFamily="34" charset="0"/>
                  </a:rPr>
                  <a:t>𝑞_𝑖 ‖^2, </a:t>
                </a:r>
                <a:r>
                  <a:rPr lang="en-US" sz="1800" i="0">
                    <a:effectLst/>
                    <a:latin typeface="Cambria Math" panose="02040503050406030204" pitchFamily="18" charset="0"/>
                    <a:cs typeface="Arial" panose="020B0604020202020204" pitchFamily="34" charset="0"/>
                  </a:rPr>
                  <a:t>‖</a:t>
                </a:r>
                <a:r>
                  <a:rPr lang="en-US" sz="1800" i="0">
                    <a:effectLst/>
                    <a:latin typeface="Cambria Math" panose="02040503050406030204" pitchFamily="18" charset="0"/>
                    <a:ea typeface="Calibri" panose="020F0502020204030204" pitchFamily="34" charset="0"/>
                    <a:cs typeface="Arial" panose="020B0604020202020204" pitchFamily="34" charset="0"/>
                  </a:rPr>
                  <a:t>𝑝_𝑢 ‖^2, 𝑏_𝑖^2, 𝑏_𝑢^2  </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thuật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ngữ</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điều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chỉnh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đại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diện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tổng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bình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phương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độ</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lớn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vectơ</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nhân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tố</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độ</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lệch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Điều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này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đảm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bảo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rằng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mô</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hình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không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quá</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phụ</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thuộc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vào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bất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kỳ</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yếu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tố</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cụ</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thể</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nào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giảm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thiểu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nguy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cơ</a:t>
                </a:r>
                <a:r>
                  <a:rPr lang="en-US" sz="1800">
                    <a:effectLst/>
                    <a:latin typeface="Times New Roman" panose="02020603050405020304" pitchFamily="18" charset="0"/>
                    <a:ea typeface="Calibri" panose="020F0502020204030204" pitchFamily="34" charset="0"/>
                    <a:cs typeface="Arial" panose="020B0604020202020204" pitchFamily="34" charset="0"/>
                  </a:rPr>
                  <a:t> overfitting.</a:t>
                </a:r>
              </a:p>
              <a:p>
                <a:pPr marL="0" lvl="0" indent="0" algn="l" rtl="0">
                  <a:spcBef>
                    <a:spcPts val="0"/>
                  </a:spcBef>
                  <a:spcAft>
                    <a:spcPts val="0"/>
                  </a:spcAft>
                  <a:buNone/>
                </a:pPr>
                <a:endParaRPr/>
              </a:p>
            </p:txBody>
          </p:sp>
        </mc:Fallback>
      </mc:AlternateContent>
    </p:spTree>
    <p:extLst>
      <p:ext uri="{BB962C8B-B14F-4D97-AF65-F5344CB8AC3E}">
        <p14:creationId xmlns:p14="http://schemas.microsoft.com/office/powerpoint/2010/main" val="286196085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47633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990149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67421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7" name="Google Shape;187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999676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608233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7" name="Google Shape;187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84142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7042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333313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65076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776842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30098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45727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20103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3395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495475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680070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302000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5"/>
        <p:cNvGrpSpPr/>
        <p:nvPr/>
      </p:nvGrpSpPr>
      <p:grpSpPr>
        <a:xfrm>
          <a:off x="0" y="0"/>
          <a:ext cx="0" cy="0"/>
          <a:chOff x="0" y="0"/>
          <a:chExt cx="0" cy="0"/>
        </a:xfrm>
      </p:grpSpPr>
      <p:sp>
        <p:nvSpPr>
          <p:cNvPr id="1966" name="Google Shape;1966;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7" name="Google Shape;196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853364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7" name="Google Shape;187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904378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1"/>
        <p:cNvGrpSpPr/>
        <p:nvPr/>
      </p:nvGrpSpPr>
      <p:grpSpPr>
        <a:xfrm>
          <a:off x="0" y="0"/>
          <a:ext cx="0" cy="0"/>
          <a:chOff x="0" y="0"/>
          <a:chExt cx="0" cy="0"/>
        </a:xfrm>
      </p:grpSpPr>
      <p:sp>
        <p:nvSpPr>
          <p:cNvPr id="1912" name="Google Shape;1912;g24467458b9f_1_1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3" name="Google Shape;1913;g24467458b9f_1_1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109587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1"/>
        <p:cNvGrpSpPr/>
        <p:nvPr/>
      </p:nvGrpSpPr>
      <p:grpSpPr>
        <a:xfrm>
          <a:off x="0" y="0"/>
          <a:ext cx="0" cy="0"/>
          <a:chOff x="0" y="0"/>
          <a:chExt cx="0" cy="0"/>
        </a:xfrm>
      </p:grpSpPr>
      <p:sp>
        <p:nvSpPr>
          <p:cNvPr id="1912" name="Google Shape;1912;g24467458b9f_1_1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3" name="Google Shape;1913;g24467458b9f_1_1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203790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2"/>
        <p:cNvGrpSpPr/>
        <p:nvPr/>
      </p:nvGrpSpPr>
      <p:grpSpPr>
        <a:xfrm>
          <a:off x="0" y="0"/>
          <a:ext cx="0" cy="0"/>
          <a:chOff x="0" y="0"/>
          <a:chExt cx="0" cy="0"/>
        </a:xfrm>
      </p:grpSpPr>
      <p:sp>
        <p:nvSpPr>
          <p:cNvPr id="2313" name="Google Shape;2313;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4" name="Google Shape;2314;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53279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5761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35602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25545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4247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300" y="4975"/>
            <a:ext cx="9137400" cy="5143399"/>
            <a:chOff x="3300" y="4975"/>
            <a:chExt cx="9137400" cy="5143399"/>
          </a:xfrm>
        </p:grpSpPr>
        <p:grpSp>
          <p:nvGrpSpPr>
            <p:cNvPr id="10" name="Google Shape;10;p2"/>
            <p:cNvGrpSpPr/>
            <p:nvPr/>
          </p:nvGrpSpPr>
          <p:grpSpPr>
            <a:xfrm>
              <a:off x="3300" y="256486"/>
              <a:ext cx="9137400" cy="4629802"/>
              <a:chOff x="3300" y="256486"/>
              <a:chExt cx="9137400" cy="4629802"/>
            </a:xfrm>
          </p:grpSpPr>
          <p:cxnSp>
            <p:nvCxnSpPr>
              <p:cNvPr id="11" name="Google Shape;11;p2"/>
              <p:cNvCxnSpPr/>
              <p:nvPr/>
            </p:nvCxnSpPr>
            <p:spPr>
              <a:xfrm>
                <a:off x="3300" y="25648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 name="Google Shape;12;p2"/>
              <p:cNvCxnSpPr/>
              <p:nvPr/>
            </p:nvCxnSpPr>
            <p:spPr>
              <a:xfrm>
                <a:off x="3300" y="51369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3" name="Google Shape;13;p2"/>
              <p:cNvCxnSpPr/>
              <p:nvPr/>
            </p:nvCxnSpPr>
            <p:spPr>
              <a:xfrm>
                <a:off x="3300" y="77090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4" name="Google Shape;14;p2"/>
              <p:cNvCxnSpPr/>
              <p:nvPr/>
            </p:nvCxnSpPr>
            <p:spPr>
              <a:xfrm>
                <a:off x="3300" y="102812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5" name="Google Shape;15;p2"/>
              <p:cNvCxnSpPr/>
              <p:nvPr/>
            </p:nvCxnSpPr>
            <p:spPr>
              <a:xfrm>
                <a:off x="3300" y="128533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 name="Google Shape;16;p2"/>
              <p:cNvCxnSpPr/>
              <p:nvPr/>
            </p:nvCxnSpPr>
            <p:spPr>
              <a:xfrm>
                <a:off x="3300" y="1542543"/>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 name="Google Shape;17;p2"/>
              <p:cNvCxnSpPr/>
              <p:nvPr/>
            </p:nvCxnSpPr>
            <p:spPr>
              <a:xfrm>
                <a:off x="3300" y="179975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8" name="Google Shape;18;p2"/>
              <p:cNvCxnSpPr/>
              <p:nvPr/>
            </p:nvCxnSpPr>
            <p:spPr>
              <a:xfrm>
                <a:off x="3300" y="205696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9" name="Google Shape;19;p2"/>
              <p:cNvCxnSpPr/>
              <p:nvPr/>
            </p:nvCxnSpPr>
            <p:spPr>
              <a:xfrm>
                <a:off x="3300" y="231417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20" name="Google Shape;20;p2"/>
              <p:cNvCxnSpPr/>
              <p:nvPr/>
            </p:nvCxnSpPr>
            <p:spPr>
              <a:xfrm>
                <a:off x="3300" y="257138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21" name="Google Shape;21;p2"/>
              <p:cNvCxnSpPr/>
              <p:nvPr/>
            </p:nvCxnSpPr>
            <p:spPr>
              <a:xfrm>
                <a:off x="3300" y="282859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22" name="Google Shape;22;p2"/>
              <p:cNvCxnSpPr/>
              <p:nvPr/>
            </p:nvCxnSpPr>
            <p:spPr>
              <a:xfrm>
                <a:off x="3300" y="308581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23" name="Google Shape;23;p2"/>
              <p:cNvCxnSpPr/>
              <p:nvPr/>
            </p:nvCxnSpPr>
            <p:spPr>
              <a:xfrm>
                <a:off x="3300" y="334302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24" name="Google Shape;24;p2"/>
              <p:cNvCxnSpPr/>
              <p:nvPr/>
            </p:nvCxnSpPr>
            <p:spPr>
              <a:xfrm>
                <a:off x="3300" y="3600232"/>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25" name="Google Shape;25;p2"/>
              <p:cNvCxnSpPr/>
              <p:nvPr/>
            </p:nvCxnSpPr>
            <p:spPr>
              <a:xfrm>
                <a:off x="3300" y="385744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26" name="Google Shape;26;p2"/>
              <p:cNvCxnSpPr/>
              <p:nvPr/>
            </p:nvCxnSpPr>
            <p:spPr>
              <a:xfrm>
                <a:off x="3300" y="411465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27" name="Google Shape;27;p2"/>
              <p:cNvCxnSpPr/>
              <p:nvPr/>
            </p:nvCxnSpPr>
            <p:spPr>
              <a:xfrm>
                <a:off x="3300" y="437186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28" name="Google Shape;28;p2"/>
              <p:cNvCxnSpPr/>
              <p:nvPr/>
            </p:nvCxnSpPr>
            <p:spPr>
              <a:xfrm>
                <a:off x="3300" y="462907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29" name="Google Shape;29;p2"/>
              <p:cNvCxnSpPr/>
              <p:nvPr/>
            </p:nvCxnSpPr>
            <p:spPr>
              <a:xfrm>
                <a:off x="3300" y="4886289"/>
                <a:ext cx="9137400" cy="0"/>
              </a:xfrm>
              <a:prstGeom prst="straightConnector1">
                <a:avLst/>
              </a:prstGeom>
              <a:noFill/>
              <a:ln w="19050" cap="flat" cmpd="sng">
                <a:solidFill>
                  <a:schemeClr val="accent3"/>
                </a:solidFill>
                <a:prstDash val="solid"/>
                <a:round/>
                <a:headEnd type="none" w="med" len="med"/>
                <a:tailEnd type="none" w="med" len="med"/>
              </a:ln>
            </p:spPr>
          </p:cxnSp>
        </p:grpSp>
        <p:grpSp>
          <p:nvGrpSpPr>
            <p:cNvPr id="30" name="Google Shape;30;p2"/>
            <p:cNvGrpSpPr/>
            <p:nvPr/>
          </p:nvGrpSpPr>
          <p:grpSpPr>
            <a:xfrm>
              <a:off x="272000" y="4975"/>
              <a:ext cx="8600000" cy="5143399"/>
              <a:chOff x="272000" y="4975"/>
              <a:chExt cx="8600000" cy="5180700"/>
            </a:xfrm>
          </p:grpSpPr>
          <p:cxnSp>
            <p:nvCxnSpPr>
              <p:cNvPr id="31" name="Google Shape;31;p2"/>
              <p:cNvCxnSpPr/>
              <p:nvPr/>
            </p:nvCxnSpPr>
            <p:spPr>
              <a:xfrm>
                <a:off x="2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2" name="Google Shape;32;p2"/>
              <p:cNvCxnSpPr/>
              <p:nvPr/>
            </p:nvCxnSpPr>
            <p:spPr>
              <a:xfrm>
                <a:off x="5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3" name="Google Shape;33;p2"/>
              <p:cNvCxnSpPr/>
              <p:nvPr/>
            </p:nvCxnSpPr>
            <p:spPr>
              <a:xfrm>
                <a:off x="8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4" name="Google Shape;34;p2"/>
              <p:cNvCxnSpPr/>
              <p:nvPr/>
            </p:nvCxnSpPr>
            <p:spPr>
              <a:xfrm>
                <a:off x="10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5" name="Google Shape;35;p2"/>
              <p:cNvCxnSpPr/>
              <p:nvPr/>
            </p:nvCxnSpPr>
            <p:spPr>
              <a:xfrm>
                <a:off x="13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6" name="Google Shape;36;p2"/>
              <p:cNvCxnSpPr/>
              <p:nvPr/>
            </p:nvCxnSpPr>
            <p:spPr>
              <a:xfrm>
                <a:off x="16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7" name="Google Shape;37;p2"/>
              <p:cNvCxnSpPr/>
              <p:nvPr/>
            </p:nvCxnSpPr>
            <p:spPr>
              <a:xfrm>
                <a:off x="18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8" name="Google Shape;38;p2"/>
              <p:cNvCxnSpPr/>
              <p:nvPr/>
            </p:nvCxnSpPr>
            <p:spPr>
              <a:xfrm>
                <a:off x="21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9" name="Google Shape;39;p2"/>
              <p:cNvCxnSpPr/>
              <p:nvPr/>
            </p:nvCxnSpPr>
            <p:spPr>
              <a:xfrm>
                <a:off x="24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0" name="Google Shape;40;p2"/>
              <p:cNvCxnSpPr/>
              <p:nvPr/>
            </p:nvCxnSpPr>
            <p:spPr>
              <a:xfrm>
                <a:off x="26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1" name="Google Shape;41;p2"/>
              <p:cNvCxnSpPr/>
              <p:nvPr/>
            </p:nvCxnSpPr>
            <p:spPr>
              <a:xfrm>
                <a:off x="29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2" name="Google Shape;42;p2"/>
              <p:cNvCxnSpPr/>
              <p:nvPr/>
            </p:nvCxnSpPr>
            <p:spPr>
              <a:xfrm>
                <a:off x="32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3" name="Google Shape;43;p2"/>
              <p:cNvCxnSpPr/>
              <p:nvPr/>
            </p:nvCxnSpPr>
            <p:spPr>
              <a:xfrm>
                <a:off x="34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4" name="Google Shape;44;p2"/>
              <p:cNvCxnSpPr/>
              <p:nvPr/>
            </p:nvCxnSpPr>
            <p:spPr>
              <a:xfrm>
                <a:off x="37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5" name="Google Shape;45;p2"/>
              <p:cNvCxnSpPr/>
              <p:nvPr/>
            </p:nvCxnSpPr>
            <p:spPr>
              <a:xfrm>
                <a:off x="40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6" name="Google Shape;46;p2"/>
              <p:cNvCxnSpPr/>
              <p:nvPr/>
            </p:nvCxnSpPr>
            <p:spPr>
              <a:xfrm>
                <a:off x="43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7" name="Google Shape;47;p2"/>
              <p:cNvCxnSpPr/>
              <p:nvPr/>
            </p:nvCxnSpPr>
            <p:spPr>
              <a:xfrm>
                <a:off x="45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8" name="Google Shape;48;p2"/>
              <p:cNvCxnSpPr/>
              <p:nvPr/>
            </p:nvCxnSpPr>
            <p:spPr>
              <a:xfrm>
                <a:off x="48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9" name="Google Shape;49;p2"/>
              <p:cNvCxnSpPr/>
              <p:nvPr/>
            </p:nvCxnSpPr>
            <p:spPr>
              <a:xfrm>
                <a:off x="51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0" name="Google Shape;50;p2"/>
              <p:cNvCxnSpPr/>
              <p:nvPr/>
            </p:nvCxnSpPr>
            <p:spPr>
              <a:xfrm>
                <a:off x="53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1" name="Google Shape;51;p2"/>
              <p:cNvCxnSpPr/>
              <p:nvPr/>
            </p:nvCxnSpPr>
            <p:spPr>
              <a:xfrm>
                <a:off x="56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2" name="Google Shape;52;p2"/>
              <p:cNvCxnSpPr/>
              <p:nvPr/>
            </p:nvCxnSpPr>
            <p:spPr>
              <a:xfrm>
                <a:off x="59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3" name="Google Shape;53;p2"/>
              <p:cNvCxnSpPr/>
              <p:nvPr/>
            </p:nvCxnSpPr>
            <p:spPr>
              <a:xfrm>
                <a:off x="61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4" name="Google Shape;54;p2"/>
              <p:cNvCxnSpPr/>
              <p:nvPr/>
            </p:nvCxnSpPr>
            <p:spPr>
              <a:xfrm>
                <a:off x="64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5" name="Google Shape;55;p2"/>
              <p:cNvCxnSpPr/>
              <p:nvPr/>
            </p:nvCxnSpPr>
            <p:spPr>
              <a:xfrm>
                <a:off x="67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6" name="Google Shape;56;p2"/>
              <p:cNvCxnSpPr/>
              <p:nvPr/>
            </p:nvCxnSpPr>
            <p:spPr>
              <a:xfrm>
                <a:off x="69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7" name="Google Shape;57;p2"/>
              <p:cNvCxnSpPr/>
              <p:nvPr/>
            </p:nvCxnSpPr>
            <p:spPr>
              <a:xfrm>
                <a:off x="72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8" name="Google Shape;58;p2"/>
              <p:cNvCxnSpPr/>
              <p:nvPr/>
            </p:nvCxnSpPr>
            <p:spPr>
              <a:xfrm>
                <a:off x="75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9" name="Google Shape;59;p2"/>
              <p:cNvCxnSpPr/>
              <p:nvPr/>
            </p:nvCxnSpPr>
            <p:spPr>
              <a:xfrm>
                <a:off x="77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0" name="Google Shape;60;p2"/>
              <p:cNvCxnSpPr/>
              <p:nvPr/>
            </p:nvCxnSpPr>
            <p:spPr>
              <a:xfrm>
                <a:off x="80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1" name="Google Shape;61;p2"/>
              <p:cNvCxnSpPr/>
              <p:nvPr/>
            </p:nvCxnSpPr>
            <p:spPr>
              <a:xfrm>
                <a:off x="83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2" name="Google Shape;62;p2"/>
              <p:cNvCxnSpPr/>
              <p:nvPr/>
            </p:nvCxnSpPr>
            <p:spPr>
              <a:xfrm>
                <a:off x="86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3" name="Google Shape;63;p2"/>
              <p:cNvCxnSpPr/>
              <p:nvPr/>
            </p:nvCxnSpPr>
            <p:spPr>
              <a:xfrm>
                <a:off x="8872000" y="4975"/>
                <a:ext cx="0" cy="5180700"/>
              </a:xfrm>
              <a:prstGeom prst="straightConnector1">
                <a:avLst/>
              </a:prstGeom>
              <a:noFill/>
              <a:ln w="19050" cap="flat" cmpd="sng">
                <a:solidFill>
                  <a:schemeClr val="accent3"/>
                </a:solidFill>
                <a:prstDash val="solid"/>
                <a:round/>
                <a:headEnd type="none" w="med" len="med"/>
                <a:tailEnd type="none" w="med" len="med"/>
              </a:ln>
            </p:spPr>
          </p:cxnSp>
        </p:grpSp>
      </p:grpSp>
      <p:sp>
        <p:nvSpPr>
          <p:cNvPr id="64" name="Google Shape;64;p2"/>
          <p:cNvSpPr/>
          <p:nvPr/>
        </p:nvSpPr>
        <p:spPr>
          <a:xfrm>
            <a:off x="539400" y="517075"/>
            <a:ext cx="8065200" cy="4109400"/>
          </a:xfrm>
          <a:prstGeom prst="rect">
            <a:avLst/>
          </a:pr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txBox="1">
            <a:spLocks noGrp="1"/>
          </p:cNvSpPr>
          <p:nvPr>
            <p:ph type="ctrTitle"/>
          </p:nvPr>
        </p:nvSpPr>
        <p:spPr>
          <a:xfrm>
            <a:off x="713225" y="615700"/>
            <a:ext cx="5379900" cy="1751700"/>
          </a:xfrm>
          <a:prstGeom prst="rect">
            <a:avLst/>
          </a:prstGeom>
        </p:spPr>
        <p:txBody>
          <a:bodyPr spcFirstLastPara="1" wrap="square" lIns="91425" tIns="91425" rIns="91425" bIns="91425" anchor="t" anchorCtr="0">
            <a:noAutofit/>
          </a:bodyPr>
          <a:lstStyle>
            <a:lvl1pPr lvl="0">
              <a:spcBef>
                <a:spcPts val="0"/>
              </a:spcBef>
              <a:spcAft>
                <a:spcPts val="0"/>
              </a:spcAft>
              <a:buClr>
                <a:srgbClr val="191919"/>
              </a:buClr>
              <a:buSzPts val="4000"/>
              <a:buNone/>
              <a:defRPr sz="4000"/>
            </a:lvl1pPr>
            <a:lvl2pPr lvl="1" algn="ctr">
              <a:spcBef>
                <a:spcPts val="0"/>
              </a:spcBef>
              <a:spcAft>
                <a:spcPts val="0"/>
              </a:spcAft>
              <a:buClr>
                <a:srgbClr val="191919"/>
              </a:buClr>
              <a:buSzPts val="4000"/>
              <a:buNone/>
              <a:defRPr sz="4000">
                <a:solidFill>
                  <a:srgbClr val="191919"/>
                </a:solidFill>
              </a:defRPr>
            </a:lvl2pPr>
            <a:lvl3pPr lvl="2" algn="ctr">
              <a:spcBef>
                <a:spcPts val="0"/>
              </a:spcBef>
              <a:spcAft>
                <a:spcPts val="0"/>
              </a:spcAft>
              <a:buClr>
                <a:srgbClr val="191919"/>
              </a:buClr>
              <a:buSzPts val="4000"/>
              <a:buNone/>
              <a:defRPr sz="4000">
                <a:solidFill>
                  <a:srgbClr val="191919"/>
                </a:solidFill>
              </a:defRPr>
            </a:lvl3pPr>
            <a:lvl4pPr lvl="3" algn="ctr">
              <a:spcBef>
                <a:spcPts val="0"/>
              </a:spcBef>
              <a:spcAft>
                <a:spcPts val="0"/>
              </a:spcAft>
              <a:buClr>
                <a:srgbClr val="191919"/>
              </a:buClr>
              <a:buSzPts val="4000"/>
              <a:buNone/>
              <a:defRPr sz="4000">
                <a:solidFill>
                  <a:srgbClr val="191919"/>
                </a:solidFill>
              </a:defRPr>
            </a:lvl4pPr>
            <a:lvl5pPr lvl="4" algn="ctr">
              <a:spcBef>
                <a:spcPts val="0"/>
              </a:spcBef>
              <a:spcAft>
                <a:spcPts val="0"/>
              </a:spcAft>
              <a:buClr>
                <a:srgbClr val="191919"/>
              </a:buClr>
              <a:buSzPts val="4000"/>
              <a:buNone/>
              <a:defRPr sz="4000">
                <a:solidFill>
                  <a:srgbClr val="191919"/>
                </a:solidFill>
              </a:defRPr>
            </a:lvl5pPr>
            <a:lvl6pPr lvl="5" algn="ctr">
              <a:spcBef>
                <a:spcPts val="0"/>
              </a:spcBef>
              <a:spcAft>
                <a:spcPts val="0"/>
              </a:spcAft>
              <a:buClr>
                <a:srgbClr val="191919"/>
              </a:buClr>
              <a:buSzPts val="4000"/>
              <a:buNone/>
              <a:defRPr sz="4000">
                <a:solidFill>
                  <a:srgbClr val="191919"/>
                </a:solidFill>
              </a:defRPr>
            </a:lvl6pPr>
            <a:lvl7pPr lvl="6" algn="ctr">
              <a:spcBef>
                <a:spcPts val="0"/>
              </a:spcBef>
              <a:spcAft>
                <a:spcPts val="0"/>
              </a:spcAft>
              <a:buClr>
                <a:srgbClr val="191919"/>
              </a:buClr>
              <a:buSzPts val="4000"/>
              <a:buNone/>
              <a:defRPr sz="4000">
                <a:solidFill>
                  <a:srgbClr val="191919"/>
                </a:solidFill>
              </a:defRPr>
            </a:lvl7pPr>
            <a:lvl8pPr lvl="7" algn="ctr">
              <a:spcBef>
                <a:spcPts val="0"/>
              </a:spcBef>
              <a:spcAft>
                <a:spcPts val="0"/>
              </a:spcAft>
              <a:buClr>
                <a:srgbClr val="191919"/>
              </a:buClr>
              <a:buSzPts val="4000"/>
              <a:buNone/>
              <a:defRPr sz="4000">
                <a:solidFill>
                  <a:srgbClr val="191919"/>
                </a:solidFill>
              </a:defRPr>
            </a:lvl8pPr>
            <a:lvl9pPr lvl="8" algn="ctr">
              <a:spcBef>
                <a:spcPts val="0"/>
              </a:spcBef>
              <a:spcAft>
                <a:spcPts val="0"/>
              </a:spcAft>
              <a:buClr>
                <a:srgbClr val="191919"/>
              </a:buClr>
              <a:buSzPts val="4000"/>
              <a:buNone/>
              <a:defRPr sz="4000">
                <a:solidFill>
                  <a:srgbClr val="191919"/>
                </a:solidFill>
              </a:defRPr>
            </a:lvl9pPr>
          </a:lstStyle>
          <a:p>
            <a:endParaRPr/>
          </a:p>
        </p:txBody>
      </p:sp>
      <p:sp>
        <p:nvSpPr>
          <p:cNvPr id="66" name="Google Shape;66;p2"/>
          <p:cNvSpPr txBox="1">
            <a:spLocks noGrp="1"/>
          </p:cNvSpPr>
          <p:nvPr>
            <p:ph type="subTitle" idx="1"/>
          </p:nvPr>
        </p:nvSpPr>
        <p:spPr>
          <a:xfrm>
            <a:off x="5946125" y="3796825"/>
            <a:ext cx="2484600" cy="731100"/>
          </a:xfrm>
          <a:prstGeom prst="rect">
            <a:avLst/>
          </a:prstGeom>
          <a:noFill/>
          <a:ln>
            <a:noFill/>
          </a:ln>
        </p:spPr>
        <p:txBody>
          <a:bodyPr spcFirstLastPara="1" wrap="square" lIns="91425" tIns="91425" rIns="91425" bIns="91425" anchor="b" anchorCtr="0">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7"/>
        <p:cNvGrpSpPr/>
        <p:nvPr/>
      </p:nvGrpSpPr>
      <p:grpSpPr>
        <a:xfrm>
          <a:off x="0" y="0"/>
          <a:ext cx="0" cy="0"/>
          <a:chOff x="0" y="0"/>
          <a:chExt cx="0" cy="0"/>
        </a:xfrm>
      </p:grpSpPr>
      <p:grpSp>
        <p:nvGrpSpPr>
          <p:cNvPr id="68" name="Google Shape;68;p3"/>
          <p:cNvGrpSpPr/>
          <p:nvPr/>
        </p:nvGrpSpPr>
        <p:grpSpPr>
          <a:xfrm>
            <a:off x="3300" y="4975"/>
            <a:ext cx="9137400" cy="5143399"/>
            <a:chOff x="3300" y="4975"/>
            <a:chExt cx="9137400" cy="5143399"/>
          </a:xfrm>
        </p:grpSpPr>
        <p:grpSp>
          <p:nvGrpSpPr>
            <p:cNvPr id="69" name="Google Shape;69;p3"/>
            <p:cNvGrpSpPr/>
            <p:nvPr/>
          </p:nvGrpSpPr>
          <p:grpSpPr>
            <a:xfrm>
              <a:off x="3300" y="256486"/>
              <a:ext cx="9137400" cy="4629802"/>
              <a:chOff x="3300" y="256486"/>
              <a:chExt cx="9137400" cy="4629802"/>
            </a:xfrm>
          </p:grpSpPr>
          <p:cxnSp>
            <p:nvCxnSpPr>
              <p:cNvPr id="70" name="Google Shape;70;p3"/>
              <p:cNvCxnSpPr/>
              <p:nvPr/>
            </p:nvCxnSpPr>
            <p:spPr>
              <a:xfrm>
                <a:off x="3300" y="25648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71" name="Google Shape;71;p3"/>
              <p:cNvCxnSpPr/>
              <p:nvPr/>
            </p:nvCxnSpPr>
            <p:spPr>
              <a:xfrm>
                <a:off x="3300" y="51369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72" name="Google Shape;72;p3"/>
              <p:cNvCxnSpPr/>
              <p:nvPr/>
            </p:nvCxnSpPr>
            <p:spPr>
              <a:xfrm>
                <a:off x="3300" y="77090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73" name="Google Shape;73;p3"/>
              <p:cNvCxnSpPr/>
              <p:nvPr/>
            </p:nvCxnSpPr>
            <p:spPr>
              <a:xfrm>
                <a:off x="3300" y="102812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74" name="Google Shape;74;p3"/>
              <p:cNvCxnSpPr/>
              <p:nvPr/>
            </p:nvCxnSpPr>
            <p:spPr>
              <a:xfrm>
                <a:off x="3300" y="128533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75" name="Google Shape;75;p3"/>
              <p:cNvCxnSpPr/>
              <p:nvPr/>
            </p:nvCxnSpPr>
            <p:spPr>
              <a:xfrm>
                <a:off x="3300" y="1542543"/>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76" name="Google Shape;76;p3"/>
              <p:cNvCxnSpPr/>
              <p:nvPr/>
            </p:nvCxnSpPr>
            <p:spPr>
              <a:xfrm>
                <a:off x="3300" y="179975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77" name="Google Shape;77;p3"/>
              <p:cNvCxnSpPr/>
              <p:nvPr/>
            </p:nvCxnSpPr>
            <p:spPr>
              <a:xfrm>
                <a:off x="3300" y="205696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78" name="Google Shape;78;p3"/>
              <p:cNvCxnSpPr/>
              <p:nvPr/>
            </p:nvCxnSpPr>
            <p:spPr>
              <a:xfrm>
                <a:off x="3300" y="231417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79" name="Google Shape;79;p3"/>
              <p:cNvCxnSpPr/>
              <p:nvPr/>
            </p:nvCxnSpPr>
            <p:spPr>
              <a:xfrm>
                <a:off x="3300" y="257138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80" name="Google Shape;80;p3"/>
              <p:cNvCxnSpPr/>
              <p:nvPr/>
            </p:nvCxnSpPr>
            <p:spPr>
              <a:xfrm>
                <a:off x="3300" y="282859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81" name="Google Shape;81;p3"/>
              <p:cNvCxnSpPr/>
              <p:nvPr/>
            </p:nvCxnSpPr>
            <p:spPr>
              <a:xfrm>
                <a:off x="3300" y="308581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82" name="Google Shape;82;p3"/>
              <p:cNvCxnSpPr/>
              <p:nvPr/>
            </p:nvCxnSpPr>
            <p:spPr>
              <a:xfrm>
                <a:off x="3300" y="334302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83" name="Google Shape;83;p3"/>
              <p:cNvCxnSpPr/>
              <p:nvPr/>
            </p:nvCxnSpPr>
            <p:spPr>
              <a:xfrm>
                <a:off x="3300" y="3600232"/>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84" name="Google Shape;84;p3"/>
              <p:cNvCxnSpPr/>
              <p:nvPr/>
            </p:nvCxnSpPr>
            <p:spPr>
              <a:xfrm>
                <a:off x="3300" y="385744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85" name="Google Shape;85;p3"/>
              <p:cNvCxnSpPr/>
              <p:nvPr/>
            </p:nvCxnSpPr>
            <p:spPr>
              <a:xfrm>
                <a:off x="3300" y="411465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86" name="Google Shape;86;p3"/>
              <p:cNvCxnSpPr/>
              <p:nvPr/>
            </p:nvCxnSpPr>
            <p:spPr>
              <a:xfrm>
                <a:off x="3300" y="437186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87" name="Google Shape;87;p3"/>
              <p:cNvCxnSpPr/>
              <p:nvPr/>
            </p:nvCxnSpPr>
            <p:spPr>
              <a:xfrm>
                <a:off x="3300" y="462907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88" name="Google Shape;88;p3"/>
              <p:cNvCxnSpPr/>
              <p:nvPr/>
            </p:nvCxnSpPr>
            <p:spPr>
              <a:xfrm>
                <a:off x="3300" y="4886289"/>
                <a:ext cx="9137400" cy="0"/>
              </a:xfrm>
              <a:prstGeom prst="straightConnector1">
                <a:avLst/>
              </a:prstGeom>
              <a:noFill/>
              <a:ln w="19050" cap="flat" cmpd="sng">
                <a:solidFill>
                  <a:schemeClr val="accent3"/>
                </a:solidFill>
                <a:prstDash val="solid"/>
                <a:round/>
                <a:headEnd type="none" w="med" len="med"/>
                <a:tailEnd type="none" w="med" len="med"/>
              </a:ln>
            </p:spPr>
          </p:cxnSp>
        </p:grpSp>
        <p:grpSp>
          <p:nvGrpSpPr>
            <p:cNvPr id="89" name="Google Shape;89;p3"/>
            <p:cNvGrpSpPr/>
            <p:nvPr/>
          </p:nvGrpSpPr>
          <p:grpSpPr>
            <a:xfrm>
              <a:off x="272000" y="4975"/>
              <a:ext cx="8600000" cy="5143399"/>
              <a:chOff x="272000" y="4975"/>
              <a:chExt cx="8600000" cy="5180700"/>
            </a:xfrm>
          </p:grpSpPr>
          <p:cxnSp>
            <p:nvCxnSpPr>
              <p:cNvPr id="90" name="Google Shape;90;p3"/>
              <p:cNvCxnSpPr/>
              <p:nvPr/>
            </p:nvCxnSpPr>
            <p:spPr>
              <a:xfrm>
                <a:off x="2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91" name="Google Shape;91;p3"/>
              <p:cNvCxnSpPr/>
              <p:nvPr/>
            </p:nvCxnSpPr>
            <p:spPr>
              <a:xfrm>
                <a:off x="5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92" name="Google Shape;92;p3"/>
              <p:cNvCxnSpPr/>
              <p:nvPr/>
            </p:nvCxnSpPr>
            <p:spPr>
              <a:xfrm>
                <a:off x="8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93" name="Google Shape;93;p3"/>
              <p:cNvCxnSpPr/>
              <p:nvPr/>
            </p:nvCxnSpPr>
            <p:spPr>
              <a:xfrm>
                <a:off x="10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94" name="Google Shape;94;p3"/>
              <p:cNvCxnSpPr/>
              <p:nvPr/>
            </p:nvCxnSpPr>
            <p:spPr>
              <a:xfrm>
                <a:off x="13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95" name="Google Shape;95;p3"/>
              <p:cNvCxnSpPr/>
              <p:nvPr/>
            </p:nvCxnSpPr>
            <p:spPr>
              <a:xfrm>
                <a:off x="16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96" name="Google Shape;96;p3"/>
              <p:cNvCxnSpPr/>
              <p:nvPr/>
            </p:nvCxnSpPr>
            <p:spPr>
              <a:xfrm>
                <a:off x="18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97" name="Google Shape;97;p3"/>
              <p:cNvCxnSpPr/>
              <p:nvPr/>
            </p:nvCxnSpPr>
            <p:spPr>
              <a:xfrm>
                <a:off x="21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98" name="Google Shape;98;p3"/>
              <p:cNvCxnSpPr/>
              <p:nvPr/>
            </p:nvCxnSpPr>
            <p:spPr>
              <a:xfrm>
                <a:off x="24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99" name="Google Shape;99;p3"/>
              <p:cNvCxnSpPr/>
              <p:nvPr/>
            </p:nvCxnSpPr>
            <p:spPr>
              <a:xfrm>
                <a:off x="26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00" name="Google Shape;100;p3"/>
              <p:cNvCxnSpPr/>
              <p:nvPr/>
            </p:nvCxnSpPr>
            <p:spPr>
              <a:xfrm>
                <a:off x="29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01" name="Google Shape;101;p3"/>
              <p:cNvCxnSpPr/>
              <p:nvPr/>
            </p:nvCxnSpPr>
            <p:spPr>
              <a:xfrm>
                <a:off x="32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02" name="Google Shape;102;p3"/>
              <p:cNvCxnSpPr/>
              <p:nvPr/>
            </p:nvCxnSpPr>
            <p:spPr>
              <a:xfrm>
                <a:off x="34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03" name="Google Shape;103;p3"/>
              <p:cNvCxnSpPr/>
              <p:nvPr/>
            </p:nvCxnSpPr>
            <p:spPr>
              <a:xfrm>
                <a:off x="37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04" name="Google Shape;104;p3"/>
              <p:cNvCxnSpPr/>
              <p:nvPr/>
            </p:nvCxnSpPr>
            <p:spPr>
              <a:xfrm>
                <a:off x="40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05" name="Google Shape;105;p3"/>
              <p:cNvCxnSpPr/>
              <p:nvPr/>
            </p:nvCxnSpPr>
            <p:spPr>
              <a:xfrm>
                <a:off x="43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06" name="Google Shape;106;p3"/>
              <p:cNvCxnSpPr/>
              <p:nvPr/>
            </p:nvCxnSpPr>
            <p:spPr>
              <a:xfrm>
                <a:off x="45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07" name="Google Shape;107;p3"/>
              <p:cNvCxnSpPr/>
              <p:nvPr/>
            </p:nvCxnSpPr>
            <p:spPr>
              <a:xfrm>
                <a:off x="48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08" name="Google Shape;108;p3"/>
              <p:cNvCxnSpPr/>
              <p:nvPr/>
            </p:nvCxnSpPr>
            <p:spPr>
              <a:xfrm>
                <a:off x="51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09" name="Google Shape;109;p3"/>
              <p:cNvCxnSpPr/>
              <p:nvPr/>
            </p:nvCxnSpPr>
            <p:spPr>
              <a:xfrm>
                <a:off x="53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10" name="Google Shape;110;p3"/>
              <p:cNvCxnSpPr/>
              <p:nvPr/>
            </p:nvCxnSpPr>
            <p:spPr>
              <a:xfrm>
                <a:off x="56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11" name="Google Shape;111;p3"/>
              <p:cNvCxnSpPr/>
              <p:nvPr/>
            </p:nvCxnSpPr>
            <p:spPr>
              <a:xfrm>
                <a:off x="59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12" name="Google Shape;112;p3"/>
              <p:cNvCxnSpPr/>
              <p:nvPr/>
            </p:nvCxnSpPr>
            <p:spPr>
              <a:xfrm>
                <a:off x="61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13" name="Google Shape;113;p3"/>
              <p:cNvCxnSpPr/>
              <p:nvPr/>
            </p:nvCxnSpPr>
            <p:spPr>
              <a:xfrm>
                <a:off x="64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14" name="Google Shape;114;p3"/>
              <p:cNvCxnSpPr/>
              <p:nvPr/>
            </p:nvCxnSpPr>
            <p:spPr>
              <a:xfrm>
                <a:off x="67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15" name="Google Shape;115;p3"/>
              <p:cNvCxnSpPr/>
              <p:nvPr/>
            </p:nvCxnSpPr>
            <p:spPr>
              <a:xfrm>
                <a:off x="69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16" name="Google Shape;116;p3"/>
              <p:cNvCxnSpPr/>
              <p:nvPr/>
            </p:nvCxnSpPr>
            <p:spPr>
              <a:xfrm>
                <a:off x="72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17" name="Google Shape;117;p3"/>
              <p:cNvCxnSpPr/>
              <p:nvPr/>
            </p:nvCxnSpPr>
            <p:spPr>
              <a:xfrm>
                <a:off x="75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18" name="Google Shape;118;p3"/>
              <p:cNvCxnSpPr/>
              <p:nvPr/>
            </p:nvCxnSpPr>
            <p:spPr>
              <a:xfrm>
                <a:off x="77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19" name="Google Shape;119;p3"/>
              <p:cNvCxnSpPr/>
              <p:nvPr/>
            </p:nvCxnSpPr>
            <p:spPr>
              <a:xfrm>
                <a:off x="80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0" name="Google Shape;120;p3"/>
              <p:cNvCxnSpPr/>
              <p:nvPr/>
            </p:nvCxnSpPr>
            <p:spPr>
              <a:xfrm>
                <a:off x="83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1" name="Google Shape;121;p3"/>
              <p:cNvCxnSpPr/>
              <p:nvPr/>
            </p:nvCxnSpPr>
            <p:spPr>
              <a:xfrm>
                <a:off x="86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2" name="Google Shape;122;p3"/>
              <p:cNvCxnSpPr/>
              <p:nvPr/>
            </p:nvCxnSpPr>
            <p:spPr>
              <a:xfrm>
                <a:off x="8872000" y="4975"/>
                <a:ext cx="0" cy="5180700"/>
              </a:xfrm>
              <a:prstGeom prst="straightConnector1">
                <a:avLst/>
              </a:prstGeom>
              <a:noFill/>
              <a:ln w="19050" cap="flat" cmpd="sng">
                <a:solidFill>
                  <a:schemeClr val="accent3"/>
                </a:solidFill>
                <a:prstDash val="solid"/>
                <a:round/>
                <a:headEnd type="none" w="med" len="med"/>
                <a:tailEnd type="none" w="med" len="med"/>
              </a:ln>
            </p:spPr>
          </p:cxnSp>
        </p:grpSp>
      </p:grpSp>
      <p:sp>
        <p:nvSpPr>
          <p:cNvPr id="123" name="Google Shape;123;p3"/>
          <p:cNvSpPr/>
          <p:nvPr/>
        </p:nvSpPr>
        <p:spPr>
          <a:xfrm>
            <a:off x="539400" y="517075"/>
            <a:ext cx="8065200" cy="4109400"/>
          </a:xfrm>
          <a:prstGeom prst="rect">
            <a:avLst/>
          </a:pr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txBox="1">
            <a:spLocks noGrp="1"/>
          </p:cNvSpPr>
          <p:nvPr>
            <p:ph type="title"/>
          </p:nvPr>
        </p:nvSpPr>
        <p:spPr>
          <a:xfrm>
            <a:off x="1007825" y="2079575"/>
            <a:ext cx="5592600" cy="1511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000">
                <a:solidFill>
                  <a:schemeClr val="dk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5" name="Google Shape;125;p3"/>
          <p:cNvSpPr txBox="1">
            <a:spLocks noGrp="1"/>
          </p:cNvSpPr>
          <p:nvPr>
            <p:ph type="title" idx="2" hasCustomPrompt="1"/>
          </p:nvPr>
        </p:nvSpPr>
        <p:spPr>
          <a:xfrm>
            <a:off x="1007825" y="1012925"/>
            <a:ext cx="1652100" cy="915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6" name="Google Shape;126;p3"/>
          <p:cNvSpPr txBox="1">
            <a:spLocks noGrp="1"/>
          </p:cNvSpPr>
          <p:nvPr>
            <p:ph type="subTitle" idx="1"/>
          </p:nvPr>
        </p:nvSpPr>
        <p:spPr>
          <a:xfrm>
            <a:off x="1007825" y="3741725"/>
            <a:ext cx="5592600" cy="440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6"/>
        <p:cNvGrpSpPr/>
        <p:nvPr/>
      </p:nvGrpSpPr>
      <p:grpSpPr>
        <a:xfrm>
          <a:off x="0" y="0"/>
          <a:ext cx="0" cy="0"/>
          <a:chOff x="0" y="0"/>
          <a:chExt cx="0" cy="0"/>
        </a:xfrm>
      </p:grpSpPr>
      <p:grpSp>
        <p:nvGrpSpPr>
          <p:cNvPr id="307" name="Google Shape;307;p7"/>
          <p:cNvGrpSpPr/>
          <p:nvPr/>
        </p:nvGrpSpPr>
        <p:grpSpPr>
          <a:xfrm>
            <a:off x="3300" y="4975"/>
            <a:ext cx="9137400" cy="5143399"/>
            <a:chOff x="3300" y="4975"/>
            <a:chExt cx="9137400" cy="5143399"/>
          </a:xfrm>
        </p:grpSpPr>
        <p:grpSp>
          <p:nvGrpSpPr>
            <p:cNvPr id="308" name="Google Shape;308;p7"/>
            <p:cNvGrpSpPr/>
            <p:nvPr/>
          </p:nvGrpSpPr>
          <p:grpSpPr>
            <a:xfrm>
              <a:off x="3300" y="256486"/>
              <a:ext cx="9137400" cy="4629802"/>
              <a:chOff x="3300" y="256486"/>
              <a:chExt cx="9137400" cy="4629802"/>
            </a:xfrm>
          </p:grpSpPr>
          <p:cxnSp>
            <p:nvCxnSpPr>
              <p:cNvPr id="309" name="Google Shape;309;p7"/>
              <p:cNvCxnSpPr/>
              <p:nvPr/>
            </p:nvCxnSpPr>
            <p:spPr>
              <a:xfrm>
                <a:off x="3300" y="25648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10" name="Google Shape;310;p7"/>
              <p:cNvCxnSpPr/>
              <p:nvPr/>
            </p:nvCxnSpPr>
            <p:spPr>
              <a:xfrm>
                <a:off x="3300" y="51369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11" name="Google Shape;311;p7"/>
              <p:cNvCxnSpPr/>
              <p:nvPr/>
            </p:nvCxnSpPr>
            <p:spPr>
              <a:xfrm>
                <a:off x="3300" y="77090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12" name="Google Shape;312;p7"/>
              <p:cNvCxnSpPr/>
              <p:nvPr/>
            </p:nvCxnSpPr>
            <p:spPr>
              <a:xfrm>
                <a:off x="3300" y="102812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13" name="Google Shape;313;p7"/>
              <p:cNvCxnSpPr/>
              <p:nvPr/>
            </p:nvCxnSpPr>
            <p:spPr>
              <a:xfrm>
                <a:off x="3300" y="128533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14" name="Google Shape;314;p7"/>
              <p:cNvCxnSpPr/>
              <p:nvPr/>
            </p:nvCxnSpPr>
            <p:spPr>
              <a:xfrm>
                <a:off x="3300" y="1542543"/>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15" name="Google Shape;315;p7"/>
              <p:cNvCxnSpPr/>
              <p:nvPr/>
            </p:nvCxnSpPr>
            <p:spPr>
              <a:xfrm>
                <a:off x="3300" y="179975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16" name="Google Shape;316;p7"/>
              <p:cNvCxnSpPr/>
              <p:nvPr/>
            </p:nvCxnSpPr>
            <p:spPr>
              <a:xfrm>
                <a:off x="3300" y="205696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17" name="Google Shape;317;p7"/>
              <p:cNvCxnSpPr/>
              <p:nvPr/>
            </p:nvCxnSpPr>
            <p:spPr>
              <a:xfrm>
                <a:off x="3300" y="231417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18" name="Google Shape;318;p7"/>
              <p:cNvCxnSpPr/>
              <p:nvPr/>
            </p:nvCxnSpPr>
            <p:spPr>
              <a:xfrm>
                <a:off x="3300" y="257138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19" name="Google Shape;319;p7"/>
              <p:cNvCxnSpPr/>
              <p:nvPr/>
            </p:nvCxnSpPr>
            <p:spPr>
              <a:xfrm>
                <a:off x="3300" y="282859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20" name="Google Shape;320;p7"/>
              <p:cNvCxnSpPr/>
              <p:nvPr/>
            </p:nvCxnSpPr>
            <p:spPr>
              <a:xfrm>
                <a:off x="3300" y="308581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21" name="Google Shape;321;p7"/>
              <p:cNvCxnSpPr/>
              <p:nvPr/>
            </p:nvCxnSpPr>
            <p:spPr>
              <a:xfrm>
                <a:off x="3300" y="334302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22" name="Google Shape;322;p7"/>
              <p:cNvCxnSpPr/>
              <p:nvPr/>
            </p:nvCxnSpPr>
            <p:spPr>
              <a:xfrm>
                <a:off x="3300" y="3600232"/>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23" name="Google Shape;323;p7"/>
              <p:cNvCxnSpPr/>
              <p:nvPr/>
            </p:nvCxnSpPr>
            <p:spPr>
              <a:xfrm>
                <a:off x="3300" y="385744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24" name="Google Shape;324;p7"/>
              <p:cNvCxnSpPr/>
              <p:nvPr/>
            </p:nvCxnSpPr>
            <p:spPr>
              <a:xfrm>
                <a:off x="3300" y="411465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25" name="Google Shape;325;p7"/>
              <p:cNvCxnSpPr/>
              <p:nvPr/>
            </p:nvCxnSpPr>
            <p:spPr>
              <a:xfrm>
                <a:off x="3300" y="437186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26" name="Google Shape;326;p7"/>
              <p:cNvCxnSpPr/>
              <p:nvPr/>
            </p:nvCxnSpPr>
            <p:spPr>
              <a:xfrm>
                <a:off x="3300" y="462907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27" name="Google Shape;327;p7"/>
              <p:cNvCxnSpPr/>
              <p:nvPr/>
            </p:nvCxnSpPr>
            <p:spPr>
              <a:xfrm>
                <a:off x="3300" y="4886289"/>
                <a:ext cx="9137400" cy="0"/>
              </a:xfrm>
              <a:prstGeom prst="straightConnector1">
                <a:avLst/>
              </a:prstGeom>
              <a:noFill/>
              <a:ln w="19050" cap="flat" cmpd="sng">
                <a:solidFill>
                  <a:schemeClr val="accent3"/>
                </a:solidFill>
                <a:prstDash val="solid"/>
                <a:round/>
                <a:headEnd type="none" w="med" len="med"/>
                <a:tailEnd type="none" w="med" len="med"/>
              </a:ln>
            </p:spPr>
          </p:cxnSp>
        </p:grpSp>
        <p:grpSp>
          <p:nvGrpSpPr>
            <p:cNvPr id="328" name="Google Shape;328;p7"/>
            <p:cNvGrpSpPr/>
            <p:nvPr/>
          </p:nvGrpSpPr>
          <p:grpSpPr>
            <a:xfrm>
              <a:off x="272000" y="4975"/>
              <a:ext cx="8600000" cy="5143399"/>
              <a:chOff x="272000" y="4975"/>
              <a:chExt cx="8600000" cy="5180700"/>
            </a:xfrm>
          </p:grpSpPr>
          <p:cxnSp>
            <p:nvCxnSpPr>
              <p:cNvPr id="329" name="Google Shape;329;p7"/>
              <p:cNvCxnSpPr/>
              <p:nvPr/>
            </p:nvCxnSpPr>
            <p:spPr>
              <a:xfrm>
                <a:off x="2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30" name="Google Shape;330;p7"/>
              <p:cNvCxnSpPr/>
              <p:nvPr/>
            </p:nvCxnSpPr>
            <p:spPr>
              <a:xfrm>
                <a:off x="5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31" name="Google Shape;331;p7"/>
              <p:cNvCxnSpPr/>
              <p:nvPr/>
            </p:nvCxnSpPr>
            <p:spPr>
              <a:xfrm>
                <a:off x="8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32" name="Google Shape;332;p7"/>
              <p:cNvCxnSpPr/>
              <p:nvPr/>
            </p:nvCxnSpPr>
            <p:spPr>
              <a:xfrm>
                <a:off x="10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33" name="Google Shape;333;p7"/>
              <p:cNvCxnSpPr/>
              <p:nvPr/>
            </p:nvCxnSpPr>
            <p:spPr>
              <a:xfrm>
                <a:off x="13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34" name="Google Shape;334;p7"/>
              <p:cNvCxnSpPr/>
              <p:nvPr/>
            </p:nvCxnSpPr>
            <p:spPr>
              <a:xfrm>
                <a:off x="16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35" name="Google Shape;335;p7"/>
              <p:cNvCxnSpPr/>
              <p:nvPr/>
            </p:nvCxnSpPr>
            <p:spPr>
              <a:xfrm>
                <a:off x="18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36" name="Google Shape;336;p7"/>
              <p:cNvCxnSpPr/>
              <p:nvPr/>
            </p:nvCxnSpPr>
            <p:spPr>
              <a:xfrm>
                <a:off x="21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37" name="Google Shape;337;p7"/>
              <p:cNvCxnSpPr/>
              <p:nvPr/>
            </p:nvCxnSpPr>
            <p:spPr>
              <a:xfrm>
                <a:off x="24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38" name="Google Shape;338;p7"/>
              <p:cNvCxnSpPr/>
              <p:nvPr/>
            </p:nvCxnSpPr>
            <p:spPr>
              <a:xfrm>
                <a:off x="26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39" name="Google Shape;339;p7"/>
              <p:cNvCxnSpPr/>
              <p:nvPr/>
            </p:nvCxnSpPr>
            <p:spPr>
              <a:xfrm>
                <a:off x="29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40" name="Google Shape;340;p7"/>
              <p:cNvCxnSpPr/>
              <p:nvPr/>
            </p:nvCxnSpPr>
            <p:spPr>
              <a:xfrm>
                <a:off x="32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41" name="Google Shape;341;p7"/>
              <p:cNvCxnSpPr/>
              <p:nvPr/>
            </p:nvCxnSpPr>
            <p:spPr>
              <a:xfrm>
                <a:off x="34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42" name="Google Shape;342;p7"/>
              <p:cNvCxnSpPr/>
              <p:nvPr/>
            </p:nvCxnSpPr>
            <p:spPr>
              <a:xfrm>
                <a:off x="37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43" name="Google Shape;343;p7"/>
              <p:cNvCxnSpPr/>
              <p:nvPr/>
            </p:nvCxnSpPr>
            <p:spPr>
              <a:xfrm>
                <a:off x="40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44" name="Google Shape;344;p7"/>
              <p:cNvCxnSpPr/>
              <p:nvPr/>
            </p:nvCxnSpPr>
            <p:spPr>
              <a:xfrm>
                <a:off x="43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45" name="Google Shape;345;p7"/>
              <p:cNvCxnSpPr/>
              <p:nvPr/>
            </p:nvCxnSpPr>
            <p:spPr>
              <a:xfrm>
                <a:off x="45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46" name="Google Shape;346;p7"/>
              <p:cNvCxnSpPr/>
              <p:nvPr/>
            </p:nvCxnSpPr>
            <p:spPr>
              <a:xfrm>
                <a:off x="48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47" name="Google Shape;347;p7"/>
              <p:cNvCxnSpPr/>
              <p:nvPr/>
            </p:nvCxnSpPr>
            <p:spPr>
              <a:xfrm>
                <a:off x="51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48" name="Google Shape;348;p7"/>
              <p:cNvCxnSpPr/>
              <p:nvPr/>
            </p:nvCxnSpPr>
            <p:spPr>
              <a:xfrm>
                <a:off x="53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49" name="Google Shape;349;p7"/>
              <p:cNvCxnSpPr/>
              <p:nvPr/>
            </p:nvCxnSpPr>
            <p:spPr>
              <a:xfrm>
                <a:off x="56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50" name="Google Shape;350;p7"/>
              <p:cNvCxnSpPr/>
              <p:nvPr/>
            </p:nvCxnSpPr>
            <p:spPr>
              <a:xfrm>
                <a:off x="59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51" name="Google Shape;351;p7"/>
              <p:cNvCxnSpPr/>
              <p:nvPr/>
            </p:nvCxnSpPr>
            <p:spPr>
              <a:xfrm>
                <a:off x="61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52" name="Google Shape;352;p7"/>
              <p:cNvCxnSpPr/>
              <p:nvPr/>
            </p:nvCxnSpPr>
            <p:spPr>
              <a:xfrm>
                <a:off x="64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53" name="Google Shape;353;p7"/>
              <p:cNvCxnSpPr/>
              <p:nvPr/>
            </p:nvCxnSpPr>
            <p:spPr>
              <a:xfrm>
                <a:off x="67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54" name="Google Shape;354;p7"/>
              <p:cNvCxnSpPr/>
              <p:nvPr/>
            </p:nvCxnSpPr>
            <p:spPr>
              <a:xfrm>
                <a:off x="69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55" name="Google Shape;355;p7"/>
              <p:cNvCxnSpPr/>
              <p:nvPr/>
            </p:nvCxnSpPr>
            <p:spPr>
              <a:xfrm>
                <a:off x="72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56" name="Google Shape;356;p7"/>
              <p:cNvCxnSpPr/>
              <p:nvPr/>
            </p:nvCxnSpPr>
            <p:spPr>
              <a:xfrm>
                <a:off x="75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57" name="Google Shape;357;p7"/>
              <p:cNvCxnSpPr/>
              <p:nvPr/>
            </p:nvCxnSpPr>
            <p:spPr>
              <a:xfrm>
                <a:off x="77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58" name="Google Shape;358;p7"/>
              <p:cNvCxnSpPr/>
              <p:nvPr/>
            </p:nvCxnSpPr>
            <p:spPr>
              <a:xfrm>
                <a:off x="80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59" name="Google Shape;359;p7"/>
              <p:cNvCxnSpPr/>
              <p:nvPr/>
            </p:nvCxnSpPr>
            <p:spPr>
              <a:xfrm>
                <a:off x="83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60" name="Google Shape;360;p7"/>
              <p:cNvCxnSpPr/>
              <p:nvPr/>
            </p:nvCxnSpPr>
            <p:spPr>
              <a:xfrm>
                <a:off x="86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61" name="Google Shape;361;p7"/>
              <p:cNvCxnSpPr/>
              <p:nvPr/>
            </p:nvCxnSpPr>
            <p:spPr>
              <a:xfrm>
                <a:off x="8872000" y="4975"/>
                <a:ext cx="0" cy="5180700"/>
              </a:xfrm>
              <a:prstGeom prst="straightConnector1">
                <a:avLst/>
              </a:prstGeom>
              <a:noFill/>
              <a:ln w="19050" cap="flat" cmpd="sng">
                <a:solidFill>
                  <a:schemeClr val="accent3"/>
                </a:solidFill>
                <a:prstDash val="solid"/>
                <a:round/>
                <a:headEnd type="none" w="med" len="med"/>
                <a:tailEnd type="none" w="med" len="med"/>
              </a:ln>
            </p:spPr>
          </p:cxnSp>
        </p:grpSp>
      </p:grpSp>
      <p:sp>
        <p:nvSpPr>
          <p:cNvPr id="362" name="Google Shape;362;p7"/>
          <p:cNvSpPr/>
          <p:nvPr/>
        </p:nvSpPr>
        <p:spPr>
          <a:xfrm>
            <a:off x="539400" y="517075"/>
            <a:ext cx="8065200" cy="4109400"/>
          </a:xfrm>
          <a:prstGeom prst="rect">
            <a:avLst/>
          </a:pr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txBox="1">
            <a:spLocks noGrp="1"/>
          </p:cNvSpPr>
          <p:nvPr>
            <p:ph type="title"/>
          </p:nvPr>
        </p:nvSpPr>
        <p:spPr>
          <a:xfrm>
            <a:off x="720000" y="5212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4" name="Google Shape;364;p7"/>
          <p:cNvSpPr txBox="1">
            <a:spLocks noGrp="1"/>
          </p:cNvSpPr>
          <p:nvPr>
            <p:ph type="subTitle" idx="1"/>
          </p:nvPr>
        </p:nvSpPr>
        <p:spPr>
          <a:xfrm>
            <a:off x="872400" y="1700300"/>
            <a:ext cx="4294800" cy="2298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Font typeface="Barlow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365" name="Google Shape;365;p7"/>
          <p:cNvSpPr/>
          <p:nvPr/>
        </p:nvSpPr>
        <p:spPr>
          <a:xfrm>
            <a:off x="417300" y="43764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7884475" y="3864900"/>
            <a:ext cx="1547700" cy="15477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rot="10800000">
            <a:off x="7487850" y="-547700"/>
            <a:ext cx="1087200" cy="10872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8"/>
        <p:cNvGrpSpPr/>
        <p:nvPr/>
      </p:nvGrpSpPr>
      <p:grpSpPr>
        <a:xfrm>
          <a:off x="0" y="0"/>
          <a:ext cx="0" cy="0"/>
          <a:chOff x="0" y="0"/>
          <a:chExt cx="0" cy="0"/>
        </a:xfrm>
      </p:grpSpPr>
      <p:grpSp>
        <p:nvGrpSpPr>
          <p:cNvPr id="369" name="Google Shape;369;p8"/>
          <p:cNvGrpSpPr/>
          <p:nvPr/>
        </p:nvGrpSpPr>
        <p:grpSpPr>
          <a:xfrm>
            <a:off x="3300" y="4975"/>
            <a:ext cx="9137400" cy="5143399"/>
            <a:chOff x="3300" y="4975"/>
            <a:chExt cx="9137400" cy="5143399"/>
          </a:xfrm>
        </p:grpSpPr>
        <p:grpSp>
          <p:nvGrpSpPr>
            <p:cNvPr id="370" name="Google Shape;370;p8"/>
            <p:cNvGrpSpPr/>
            <p:nvPr/>
          </p:nvGrpSpPr>
          <p:grpSpPr>
            <a:xfrm>
              <a:off x="3300" y="256486"/>
              <a:ext cx="9137400" cy="4629802"/>
              <a:chOff x="3300" y="256486"/>
              <a:chExt cx="9137400" cy="4629802"/>
            </a:xfrm>
          </p:grpSpPr>
          <p:cxnSp>
            <p:nvCxnSpPr>
              <p:cNvPr id="371" name="Google Shape;371;p8"/>
              <p:cNvCxnSpPr/>
              <p:nvPr/>
            </p:nvCxnSpPr>
            <p:spPr>
              <a:xfrm>
                <a:off x="3300" y="25648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72" name="Google Shape;372;p8"/>
              <p:cNvCxnSpPr/>
              <p:nvPr/>
            </p:nvCxnSpPr>
            <p:spPr>
              <a:xfrm>
                <a:off x="3300" y="51369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73" name="Google Shape;373;p8"/>
              <p:cNvCxnSpPr/>
              <p:nvPr/>
            </p:nvCxnSpPr>
            <p:spPr>
              <a:xfrm>
                <a:off x="3300" y="77090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74" name="Google Shape;374;p8"/>
              <p:cNvCxnSpPr/>
              <p:nvPr/>
            </p:nvCxnSpPr>
            <p:spPr>
              <a:xfrm>
                <a:off x="3300" y="102812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75" name="Google Shape;375;p8"/>
              <p:cNvCxnSpPr/>
              <p:nvPr/>
            </p:nvCxnSpPr>
            <p:spPr>
              <a:xfrm>
                <a:off x="3300" y="128533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76" name="Google Shape;376;p8"/>
              <p:cNvCxnSpPr/>
              <p:nvPr/>
            </p:nvCxnSpPr>
            <p:spPr>
              <a:xfrm>
                <a:off x="3300" y="1542543"/>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77" name="Google Shape;377;p8"/>
              <p:cNvCxnSpPr/>
              <p:nvPr/>
            </p:nvCxnSpPr>
            <p:spPr>
              <a:xfrm>
                <a:off x="3300" y="179975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78" name="Google Shape;378;p8"/>
              <p:cNvCxnSpPr/>
              <p:nvPr/>
            </p:nvCxnSpPr>
            <p:spPr>
              <a:xfrm>
                <a:off x="3300" y="205696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79" name="Google Shape;379;p8"/>
              <p:cNvCxnSpPr/>
              <p:nvPr/>
            </p:nvCxnSpPr>
            <p:spPr>
              <a:xfrm>
                <a:off x="3300" y="231417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80" name="Google Shape;380;p8"/>
              <p:cNvCxnSpPr/>
              <p:nvPr/>
            </p:nvCxnSpPr>
            <p:spPr>
              <a:xfrm>
                <a:off x="3300" y="257138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81" name="Google Shape;381;p8"/>
              <p:cNvCxnSpPr/>
              <p:nvPr/>
            </p:nvCxnSpPr>
            <p:spPr>
              <a:xfrm>
                <a:off x="3300" y="282859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82" name="Google Shape;382;p8"/>
              <p:cNvCxnSpPr/>
              <p:nvPr/>
            </p:nvCxnSpPr>
            <p:spPr>
              <a:xfrm>
                <a:off x="3300" y="308581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83" name="Google Shape;383;p8"/>
              <p:cNvCxnSpPr/>
              <p:nvPr/>
            </p:nvCxnSpPr>
            <p:spPr>
              <a:xfrm>
                <a:off x="3300" y="334302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84" name="Google Shape;384;p8"/>
              <p:cNvCxnSpPr/>
              <p:nvPr/>
            </p:nvCxnSpPr>
            <p:spPr>
              <a:xfrm>
                <a:off x="3300" y="3600232"/>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85" name="Google Shape;385;p8"/>
              <p:cNvCxnSpPr/>
              <p:nvPr/>
            </p:nvCxnSpPr>
            <p:spPr>
              <a:xfrm>
                <a:off x="3300" y="385744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86" name="Google Shape;386;p8"/>
              <p:cNvCxnSpPr/>
              <p:nvPr/>
            </p:nvCxnSpPr>
            <p:spPr>
              <a:xfrm>
                <a:off x="3300" y="411465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87" name="Google Shape;387;p8"/>
              <p:cNvCxnSpPr/>
              <p:nvPr/>
            </p:nvCxnSpPr>
            <p:spPr>
              <a:xfrm>
                <a:off x="3300" y="437186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88" name="Google Shape;388;p8"/>
              <p:cNvCxnSpPr/>
              <p:nvPr/>
            </p:nvCxnSpPr>
            <p:spPr>
              <a:xfrm>
                <a:off x="3300" y="462907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389" name="Google Shape;389;p8"/>
              <p:cNvCxnSpPr/>
              <p:nvPr/>
            </p:nvCxnSpPr>
            <p:spPr>
              <a:xfrm>
                <a:off x="3300" y="4886289"/>
                <a:ext cx="9137400" cy="0"/>
              </a:xfrm>
              <a:prstGeom prst="straightConnector1">
                <a:avLst/>
              </a:prstGeom>
              <a:noFill/>
              <a:ln w="19050" cap="flat" cmpd="sng">
                <a:solidFill>
                  <a:schemeClr val="accent3"/>
                </a:solidFill>
                <a:prstDash val="solid"/>
                <a:round/>
                <a:headEnd type="none" w="med" len="med"/>
                <a:tailEnd type="none" w="med" len="med"/>
              </a:ln>
            </p:spPr>
          </p:cxnSp>
        </p:grpSp>
        <p:grpSp>
          <p:nvGrpSpPr>
            <p:cNvPr id="390" name="Google Shape;390;p8"/>
            <p:cNvGrpSpPr/>
            <p:nvPr/>
          </p:nvGrpSpPr>
          <p:grpSpPr>
            <a:xfrm>
              <a:off x="272000" y="4975"/>
              <a:ext cx="8600000" cy="5143399"/>
              <a:chOff x="272000" y="4975"/>
              <a:chExt cx="8600000" cy="5180700"/>
            </a:xfrm>
          </p:grpSpPr>
          <p:cxnSp>
            <p:nvCxnSpPr>
              <p:cNvPr id="391" name="Google Shape;391;p8"/>
              <p:cNvCxnSpPr/>
              <p:nvPr/>
            </p:nvCxnSpPr>
            <p:spPr>
              <a:xfrm>
                <a:off x="2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92" name="Google Shape;392;p8"/>
              <p:cNvCxnSpPr/>
              <p:nvPr/>
            </p:nvCxnSpPr>
            <p:spPr>
              <a:xfrm>
                <a:off x="5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93" name="Google Shape;393;p8"/>
              <p:cNvCxnSpPr/>
              <p:nvPr/>
            </p:nvCxnSpPr>
            <p:spPr>
              <a:xfrm>
                <a:off x="8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94" name="Google Shape;394;p8"/>
              <p:cNvCxnSpPr/>
              <p:nvPr/>
            </p:nvCxnSpPr>
            <p:spPr>
              <a:xfrm>
                <a:off x="10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95" name="Google Shape;395;p8"/>
              <p:cNvCxnSpPr/>
              <p:nvPr/>
            </p:nvCxnSpPr>
            <p:spPr>
              <a:xfrm>
                <a:off x="13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96" name="Google Shape;396;p8"/>
              <p:cNvCxnSpPr/>
              <p:nvPr/>
            </p:nvCxnSpPr>
            <p:spPr>
              <a:xfrm>
                <a:off x="16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97" name="Google Shape;397;p8"/>
              <p:cNvCxnSpPr/>
              <p:nvPr/>
            </p:nvCxnSpPr>
            <p:spPr>
              <a:xfrm>
                <a:off x="18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98" name="Google Shape;398;p8"/>
              <p:cNvCxnSpPr/>
              <p:nvPr/>
            </p:nvCxnSpPr>
            <p:spPr>
              <a:xfrm>
                <a:off x="21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399" name="Google Shape;399;p8"/>
              <p:cNvCxnSpPr/>
              <p:nvPr/>
            </p:nvCxnSpPr>
            <p:spPr>
              <a:xfrm>
                <a:off x="24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00" name="Google Shape;400;p8"/>
              <p:cNvCxnSpPr/>
              <p:nvPr/>
            </p:nvCxnSpPr>
            <p:spPr>
              <a:xfrm>
                <a:off x="26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01" name="Google Shape;401;p8"/>
              <p:cNvCxnSpPr/>
              <p:nvPr/>
            </p:nvCxnSpPr>
            <p:spPr>
              <a:xfrm>
                <a:off x="29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02" name="Google Shape;402;p8"/>
              <p:cNvCxnSpPr/>
              <p:nvPr/>
            </p:nvCxnSpPr>
            <p:spPr>
              <a:xfrm>
                <a:off x="32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03" name="Google Shape;403;p8"/>
              <p:cNvCxnSpPr/>
              <p:nvPr/>
            </p:nvCxnSpPr>
            <p:spPr>
              <a:xfrm>
                <a:off x="34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04" name="Google Shape;404;p8"/>
              <p:cNvCxnSpPr/>
              <p:nvPr/>
            </p:nvCxnSpPr>
            <p:spPr>
              <a:xfrm>
                <a:off x="37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05" name="Google Shape;405;p8"/>
              <p:cNvCxnSpPr/>
              <p:nvPr/>
            </p:nvCxnSpPr>
            <p:spPr>
              <a:xfrm>
                <a:off x="40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06" name="Google Shape;406;p8"/>
              <p:cNvCxnSpPr/>
              <p:nvPr/>
            </p:nvCxnSpPr>
            <p:spPr>
              <a:xfrm>
                <a:off x="43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07" name="Google Shape;407;p8"/>
              <p:cNvCxnSpPr/>
              <p:nvPr/>
            </p:nvCxnSpPr>
            <p:spPr>
              <a:xfrm>
                <a:off x="45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08" name="Google Shape;408;p8"/>
              <p:cNvCxnSpPr/>
              <p:nvPr/>
            </p:nvCxnSpPr>
            <p:spPr>
              <a:xfrm>
                <a:off x="48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09" name="Google Shape;409;p8"/>
              <p:cNvCxnSpPr/>
              <p:nvPr/>
            </p:nvCxnSpPr>
            <p:spPr>
              <a:xfrm>
                <a:off x="51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10" name="Google Shape;410;p8"/>
              <p:cNvCxnSpPr/>
              <p:nvPr/>
            </p:nvCxnSpPr>
            <p:spPr>
              <a:xfrm>
                <a:off x="53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11" name="Google Shape;411;p8"/>
              <p:cNvCxnSpPr/>
              <p:nvPr/>
            </p:nvCxnSpPr>
            <p:spPr>
              <a:xfrm>
                <a:off x="56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12" name="Google Shape;412;p8"/>
              <p:cNvCxnSpPr/>
              <p:nvPr/>
            </p:nvCxnSpPr>
            <p:spPr>
              <a:xfrm>
                <a:off x="59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13" name="Google Shape;413;p8"/>
              <p:cNvCxnSpPr/>
              <p:nvPr/>
            </p:nvCxnSpPr>
            <p:spPr>
              <a:xfrm>
                <a:off x="61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14" name="Google Shape;414;p8"/>
              <p:cNvCxnSpPr/>
              <p:nvPr/>
            </p:nvCxnSpPr>
            <p:spPr>
              <a:xfrm>
                <a:off x="64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15" name="Google Shape;415;p8"/>
              <p:cNvCxnSpPr/>
              <p:nvPr/>
            </p:nvCxnSpPr>
            <p:spPr>
              <a:xfrm>
                <a:off x="67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16" name="Google Shape;416;p8"/>
              <p:cNvCxnSpPr/>
              <p:nvPr/>
            </p:nvCxnSpPr>
            <p:spPr>
              <a:xfrm>
                <a:off x="69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17" name="Google Shape;417;p8"/>
              <p:cNvCxnSpPr/>
              <p:nvPr/>
            </p:nvCxnSpPr>
            <p:spPr>
              <a:xfrm>
                <a:off x="72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18" name="Google Shape;418;p8"/>
              <p:cNvCxnSpPr/>
              <p:nvPr/>
            </p:nvCxnSpPr>
            <p:spPr>
              <a:xfrm>
                <a:off x="75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19" name="Google Shape;419;p8"/>
              <p:cNvCxnSpPr/>
              <p:nvPr/>
            </p:nvCxnSpPr>
            <p:spPr>
              <a:xfrm>
                <a:off x="77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20" name="Google Shape;420;p8"/>
              <p:cNvCxnSpPr/>
              <p:nvPr/>
            </p:nvCxnSpPr>
            <p:spPr>
              <a:xfrm>
                <a:off x="80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21" name="Google Shape;421;p8"/>
              <p:cNvCxnSpPr/>
              <p:nvPr/>
            </p:nvCxnSpPr>
            <p:spPr>
              <a:xfrm>
                <a:off x="83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22" name="Google Shape;422;p8"/>
              <p:cNvCxnSpPr/>
              <p:nvPr/>
            </p:nvCxnSpPr>
            <p:spPr>
              <a:xfrm>
                <a:off x="86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423" name="Google Shape;423;p8"/>
              <p:cNvCxnSpPr/>
              <p:nvPr/>
            </p:nvCxnSpPr>
            <p:spPr>
              <a:xfrm>
                <a:off x="8872000" y="4975"/>
                <a:ext cx="0" cy="5180700"/>
              </a:xfrm>
              <a:prstGeom prst="straightConnector1">
                <a:avLst/>
              </a:prstGeom>
              <a:noFill/>
              <a:ln w="19050" cap="flat" cmpd="sng">
                <a:solidFill>
                  <a:schemeClr val="accent3"/>
                </a:solidFill>
                <a:prstDash val="solid"/>
                <a:round/>
                <a:headEnd type="none" w="med" len="med"/>
                <a:tailEnd type="none" w="med" len="med"/>
              </a:ln>
            </p:spPr>
          </p:cxnSp>
        </p:grpSp>
      </p:grpSp>
      <p:sp>
        <p:nvSpPr>
          <p:cNvPr id="424" name="Google Shape;424;p8"/>
          <p:cNvSpPr/>
          <p:nvPr/>
        </p:nvSpPr>
        <p:spPr>
          <a:xfrm>
            <a:off x="539400" y="517075"/>
            <a:ext cx="8065200" cy="4109400"/>
          </a:xfrm>
          <a:prstGeom prst="rect">
            <a:avLst/>
          </a:pr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rot="10800000" flipH="1">
            <a:off x="449401" y="-956250"/>
            <a:ext cx="1917000" cy="19170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27" name="Google Shape;427;p8"/>
          <p:cNvSpPr/>
          <p:nvPr/>
        </p:nvSpPr>
        <p:spPr>
          <a:xfrm>
            <a:off x="7298750" y="4373825"/>
            <a:ext cx="1547700" cy="15477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54"/>
        <p:cNvGrpSpPr/>
        <p:nvPr/>
      </p:nvGrpSpPr>
      <p:grpSpPr>
        <a:xfrm>
          <a:off x="0" y="0"/>
          <a:ext cx="0" cy="0"/>
          <a:chOff x="0" y="0"/>
          <a:chExt cx="0" cy="0"/>
        </a:xfrm>
      </p:grpSpPr>
      <p:grpSp>
        <p:nvGrpSpPr>
          <p:cNvPr id="555" name="Google Shape;555;p13"/>
          <p:cNvGrpSpPr/>
          <p:nvPr/>
        </p:nvGrpSpPr>
        <p:grpSpPr>
          <a:xfrm>
            <a:off x="3300" y="4975"/>
            <a:ext cx="9137400" cy="5143399"/>
            <a:chOff x="3300" y="4975"/>
            <a:chExt cx="9137400" cy="5143399"/>
          </a:xfrm>
        </p:grpSpPr>
        <p:grpSp>
          <p:nvGrpSpPr>
            <p:cNvPr id="556" name="Google Shape;556;p13"/>
            <p:cNvGrpSpPr/>
            <p:nvPr/>
          </p:nvGrpSpPr>
          <p:grpSpPr>
            <a:xfrm>
              <a:off x="3300" y="256486"/>
              <a:ext cx="9137400" cy="4629802"/>
              <a:chOff x="3300" y="256486"/>
              <a:chExt cx="9137400" cy="4629802"/>
            </a:xfrm>
          </p:grpSpPr>
          <p:cxnSp>
            <p:nvCxnSpPr>
              <p:cNvPr id="557" name="Google Shape;557;p13"/>
              <p:cNvCxnSpPr/>
              <p:nvPr/>
            </p:nvCxnSpPr>
            <p:spPr>
              <a:xfrm>
                <a:off x="3300" y="25648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58" name="Google Shape;558;p13"/>
              <p:cNvCxnSpPr/>
              <p:nvPr/>
            </p:nvCxnSpPr>
            <p:spPr>
              <a:xfrm>
                <a:off x="3300" y="51369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59" name="Google Shape;559;p13"/>
              <p:cNvCxnSpPr/>
              <p:nvPr/>
            </p:nvCxnSpPr>
            <p:spPr>
              <a:xfrm>
                <a:off x="3300" y="77090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60" name="Google Shape;560;p13"/>
              <p:cNvCxnSpPr/>
              <p:nvPr/>
            </p:nvCxnSpPr>
            <p:spPr>
              <a:xfrm>
                <a:off x="3300" y="102812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61" name="Google Shape;561;p13"/>
              <p:cNvCxnSpPr/>
              <p:nvPr/>
            </p:nvCxnSpPr>
            <p:spPr>
              <a:xfrm>
                <a:off x="3300" y="128533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62" name="Google Shape;562;p13"/>
              <p:cNvCxnSpPr/>
              <p:nvPr/>
            </p:nvCxnSpPr>
            <p:spPr>
              <a:xfrm>
                <a:off x="3300" y="1542543"/>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63" name="Google Shape;563;p13"/>
              <p:cNvCxnSpPr/>
              <p:nvPr/>
            </p:nvCxnSpPr>
            <p:spPr>
              <a:xfrm>
                <a:off x="3300" y="179975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64" name="Google Shape;564;p13"/>
              <p:cNvCxnSpPr/>
              <p:nvPr/>
            </p:nvCxnSpPr>
            <p:spPr>
              <a:xfrm>
                <a:off x="3300" y="205696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65" name="Google Shape;565;p13"/>
              <p:cNvCxnSpPr/>
              <p:nvPr/>
            </p:nvCxnSpPr>
            <p:spPr>
              <a:xfrm>
                <a:off x="3300" y="231417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66" name="Google Shape;566;p13"/>
              <p:cNvCxnSpPr/>
              <p:nvPr/>
            </p:nvCxnSpPr>
            <p:spPr>
              <a:xfrm>
                <a:off x="3300" y="257138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67" name="Google Shape;567;p13"/>
              <p:cNvCxnSpPr/>
              <p:nvPr/>
            </p:nvCxnSpPr>
            <p:spPr>
              <a:xfrm>
                <a:off x="3300" y="282859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68" name="Google Shape;568;p13"/>
              <p:cNvCxnSpPr/>
              <p:nvPr/>
            </p:nvCxnSpPr>
            <p:spPr>
              <a:xfrm>
                <a:off x="3300" y="308581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69" name="Google Shape;569;p13"/>
              <p:cNvCxnSpPr/>
              <p:nvPr/>
            </p:nvCxnSpPr>
            <p:spPr>
              <a:xfrm>
                <a:off x="3300" y="334302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70" name="Google Shape;570;p13"/>
              <p:cNvCxnSpPr/>
              <p:nvPr/>
            </p:nvCxnSpPr>
            <p:spPr>
              <a:xfrm>
                <a:off x="3300" y="3600232"/>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71" name="Google Shape;571;p13"/>
              <p:cNvCxnSpPr/>
              <p:nvPr/>
            </p:nvCxnSpPr>
            <p:spPr>
              <a:xfrm>
                <a:off x="3300" y="385744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72" name="Google Shape;572;p13"/>
              <p:cNvCxnSpPr/>
              <p:nvPr/>
            </p:nvCxnSpPr>
            <p:spPr>
              <a:xfrm>
                <a:off x="3300" y="411465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73" name="Google Shape;573;p13"/>
              <p:cNvCxnSpPr/>
              <p:nvPr/>
            </p:nvCxnSpPr>
            <p:spPr>
              <a:xfrm>
                <a:off x="3300" y="437186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74" name="Google Shape;574;p13"/>
              <p:cNvCxnSpPr/>
              <p:nvPr/>
            </p:nvCxnSpPr>
            <p:spPr>
              <a:xfrm>
                <a:off x="3300" y="462907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575" name="Google Shape;575;p13"/>
              <p:cNvCxnSpPr/>
              <p:nvPr/>
            </p:nvCxnSpPr>
            <p:spPr>
              <a:xfrm>
                <a:off x="3300" y="4886289"/>
                <a:ext cx="9137400" cy="0"/>
              </a:xfrm>
              <a:prstGeom prst="straightConnector1">
                <a:avLst/>
              </a:prstGeom>
              <a:noFill/>
              <a:ln w="19050" cap="flat" cmpd="sng">
                <a:solidFill>
                  <a:schemeClr val="accent3"/>
                </a:solidFill>
                <a:prstDash val="solid"/>
                <a:round/>
                <a:headEnd type="none" w="med" len="med"/>
                <a:tailEnd type="none" w="med" len="med"/>
              </a:ln>
            </p:spPr>
          </p:cxnSp>
        </p:grpSp>
        <p:grpSp>
          <p:nvGrpSpPr>
            <p:cNvPr id="576" name="Google Shape;576;p13"/>
            <p:cNvGrpSpPr/>
            <p:nvPr/>
          </p:nvGrpSpPr>
          <p:grpSpPr>
            <a:xfrm>
              <a:off x="272000" y="4975"/>
              <a:ext cx="8600000" cy="5143399"/>
              <a:chOff x="272000" y="4975"/>
              <a:chExt cx="8600000" cy="5180700"/>
            </a:xfrm>
          </p:grpSpPr>
          <p:cxnSp>
            <p:nvCxnSpPr>
              <p:cNvPr id="577" name="Google Shape;577;p13"/>
              <p:cNvCxnSpPr/>
              <p:nvPr/>
            </p:nvCxnSpPr>
            <p:spPr>
              <a:xfrm>
                <a:off x="2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78" name="Google Shape;578;p13"/>
              <p:cNvCxnSpPr/>
              <p:nvPr/>
            </p:nvCxnSpPr>
            <p:spPr>
              <a:xfrm>
                <a:off x="5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79" name="Google Shape;579;p13"/>
              <p:cNvCxnSpPr/>
              <p:nvPr/>
            </p:nvCxnSpPr>
            <p:spPr>
              <a:xfrm>
                <a:off x="8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80" name="Google Shape;580;p13"/>
              <p:cNvCxnSpPr/>
              <p:nvPr/>
            </p:nvCxnSpPr>
            <p:spPr>
              <a:xfrm>
                <a:off x="10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81" name="Google Shape;581;p13"/>
              <p:cNvCxnSpPr/>
              <p:nvPr/>
            </p:nvCxnSpPr>
            <p:spPr>
              <a:xfrm>
                <a:off x="13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82" name="Google Shape;582;p13"/>
              <p:cNvCxnSpPr/>
              <p:nvPr/>
            </p:nvCxnSpPr>
            <p:spPr>
              <a:xfrm>
                <a:off x="16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83" name="Google Shape;583;p13"/>
              <p:cNvCxnSpPr/>
              <p:nvPr/>
            </p:nvCxnSpPr>
            <p:spPr>
              <a:xfrm>
                <a:off x="18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84" name="Google Shape;584;p13"/>
              <p:cNvCxnSpPr/>
              <p:nvPr/>
            </p:nvCxnSpPr>
            <p:spPr>
              <a:xfrm>
                <a:off x="21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85" name="Google Shape;585;p13"/>
              <p:cNvCxnSpPr/>
              <p:nvPr/>
            </p:nvCxnSpPr>
            <p:spPr>
              <a:xfrm>
                <a:off x="24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86" name="Google Shape;586;p13"/>
              <p:cNvCxnSpPr/>
              <p:nvPr/>
            </p:nvCxnSpPr>
            <p:spPr>
              <a:xfrm>
                <a:off x="26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87" name="Google Shape;587;p13"/>
              <p:cNvCxnSpPr/>
              <p:nvPr/>
            </p:nvCxnSpPr>
            <p:spPr>
              <a:xfrm>
                <a:off x="29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88" name="Google Shape;588;p13"/>
              <p:cNvCxnSpPr/>
              <p:nvPr/>
            </p:nvCxnSpPr>
            <p:spPr>
              <a:xfrm>
                <a:off x="32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89" name="Google Shape;589;p13"/>
              <p:cNvCxnSpPr/>
              <p:nvPr/>
            </p:nvCxnSpPr>
            <p:spPr>
              <a:xfrm>
                <a:off x="34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90" name="Google Shape;590;p13"/>
              <p:cNvCxnSpPr/>
              <p:nvPr/>
            </p:nvCxnSpPr>
            <p:spPr>
              <a:xfrm>
                <a:off x="37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91" name="Google Shape;591;p13"/>
              <p:cNvCxnSpPr/>
              <p:nvPr/>
            </p:nvCxnSpPr>
            <p:spPr>
              <a:xfrm>
                <a:off x="40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92" name="Google Shape;592;p13"/>
              <p:cNvCxnSpPr/>
              <p:nvPr/>
            </p:nvCxnSpPr>
            <p:spPr>
              <a:xfrm>
                <a:off x="43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93" name="Google Shape;593;p13"/>
              <p:cNvCxnSpPr/>
              <p:nvPr/>
            </p:nvCxnSpPr>
            <p:spPr>
              <a:xfrm>
                <a:off x="45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94" name="Google Shape;594;p13"/>
              <p:cNvCxnSpPr/>
              <p:nvPr/>
            </p:nvCxnSpPr>
            <p:spPr>
              <a:xfrm>
                <a:off x="48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95" name="Google Shape;595;p13"/>
              <p:cNvCxnSpPr/>
              <p:nvPr/>
            </p:nvCxnSpPr>
            <p:spPr>
              <a:xfrm>
                <a:off x="51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96" name="Google Shape;596;p13"/>
              <p:cNvCxnSpPr/>
              <p:nvPr/>
            </p:nvCxnSpPr>
            <p:spPr>
              <a:xfrm>
                <a:off x="53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97" name="Google Shape;597;p13"/>
              <p:cNvCxnSpPr/>
              <p:nvPr/>
            </p:nvCxnSpPr>
            <p:spPr>
              <a:xfrm>
                <a:off x="56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98" name="Google Shape;598;p13"/>
              <p:cNvCxnSpPr/>
              <p:nvPr/>
            </p:nvCxnSpPr>
            <p:spPr>
              <a:xfrm>
                <a:off x="59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599" name="Google Shape;599;p13"/>
              <p:cNvCxnSpPr/>
              <p:nvPr/>
            </p:nvCxnSpPr>
            <p:spPr>
              <a:xfrm>
                <a:off x="61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00" name="Google Shape;600;p13"/>
              <p:cNvCxnSpPr/>
              <p:nvPr/>
            </p:nvCxnSpPr>
            <p:spPr>
              <a:xfrm>
                <a:off x="64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01" name="Google Shape;601;p13"/>
              <p:cNvCxnSpPr/>
              <p:nvPr/>
            </p:nvCxnSpPr>
            <p:spPr>
              <a:xfrm>
                <a:off x="67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02" name="Google Shape;602;p13"/>
              <p:cNvCxnSpPr/>
              <p:nvPr/>
            </p:nvCxnSpPr>
            <p:spPr>
              <a:xfrm>
                <a:off x="69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03" name="Google Shape;603;p13"/>
              <p:cNvCxnSpPr/>
              <p:nvPr/>
            </p:nvCxnSpPr>
            <p:spPr>
              <a:xfrm>
                <a:off x="72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04" name="Google Shape;604;p13"/>
              <p:cNvCxnSpPr/>
              <p:nvPr/>
            </p:nvCxnSpPr>
            <p:spPr>
              <a:xfrm>
                <a:off x="75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05" name="Google Shape;605;p13"/>
              <p:cNvCxnSpPr/>
              <p:nvPr/>
            </p:nvCxnSpPr>
            <p:spPr>
              <a:xfrm>
                <a:off x="77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06" name="Google Shape;606;p13"/>
              <p:cNvCxnSpPr/>
              <p:nvPr/>
            </p:nvCxnSpPr>
            <p:spPr>
              <a:xfrm>
                <a:off x="80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07" name="Google Shape;607;p13"/>
              <p:cNvCxnSpPr/>
              <p:nvPr/>
            </p:nvCxnSpPr>
            <p:spPr>
              <a:xfrm>
                <a:off x="83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08" name="Google Shape;608;p13"/>
              <p:cNvCxnSpPr/>
              <p:nvPr/>
            </p:nvCxnSpPr>
            <p:spPr>
              <a:xfrm>
                <a:off x="86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609" name="Google Shape;609;p13"/>
              <p:cNvCxnSpPr/>
              <p:nvPr/>
            </p:nvCxnSpPr>
            <p:spPr>
              <a:xfrm>
                <a:off x="8872000" y="4975"/>
                <a:ext cx="0" cy="5180700"/>
              </a:xfrm>
              <a:prstGeom prst="straightConnector1">
                <a:avLst/>
              </a:prstGeom>
              <a:noFill/>
              <a:ln w="19050" cap="flat" cmpd="sng">
                <a:solidFill>
                  <a:schemeClr val="accent3"/>
                </a:solidFill>
                <a:prstDash val="solid"/>
                <a:round/>
                <a:headEnd type="none" w="med" len="med"/>
                <a:tailEnd type="none" w="med" len="med"/>
              </a:ln>
            </p:spPr>
          </p:cxnSp>
        </p:grpSp>
      </p:grpSp>
      <p:sp>
        <p:nvSpPr>
          <p:cNvPr id="610" name="Google Shape;610;p13"/>
          <p:cNvSpPr/>
          <p:nvPr/>
        </p:nvSpPr>
        <p:spPr>
          <a:xfrm>
            <a:off x="539400" y="517075"/>
            <a:ext cx="8065200" cy="4109400"/>
          </a:xfrm>
          <a:prstGeom prst="rect">
            <a:avLst/>
          </a:pr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3"/>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2" name="Google Shape;612;p13"/>
          <p:cNvSpPr txBox="1">
            <a:spLocks noGrp="1"/>
          </p:cNvSpPr>
          <p:nvPr>
            <p:ph type="subTitle" idx="1"/>
          </p:nvPr>
        </p:nvSpPr>
        <p:spPr>
          <a:xfrm>
            <a:off x="720000" y="2285291"/>
            <a:ext cx="23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3" name="Google Shape;613;p13"/>
          <p:cNvSpPr txBox="1">
            <a:spLocks noGrp="1"/>
          </p:cNvSpPr>
          <p:nvPr>
            <p:ph type="subTitle" idx="2"/>
          </p:nvPr>
        </p:nvSpPr>
        <p:spPr>
          <a:xfrm>
            <a:off x="3413100" y="2285290"/>
            <a:ext cx="23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4" name="Google Shape;614;p13"/>
          <p:cNvSpPr txBox="1">
            <a:spLocks noGrp="1"/>
          </p:cNvSpPr>
          <p:nvPr>
            <p:ph type="subTitle" idx="3"/>
          </p:nvPr>
        </p:nvSpPr>
        <p:spPr>
          <a:xfrm>
            <a:off x="720000" y="4031300"/>
            <a:ext cx="23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5" name="Google Shape;615;p13"/>
          <p:cNvSpPr txBox="1">
            <a:spLocks noGrp="1"/>
          </p:cNvSpPr>
          <p:nvPr>
            <p:ph type="subTitle" idx="4"/>
          </p:nvPr>
        </p:nvSpPr>
        <p:spPr>
          <a:xfrm>
            <a:off x="3413100" y="4031298"/>
            <a:ext cx="23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6" name="Google Shape;616;p13"/>
          <p:cNvSpPr txBox="1">
            <a:spLocks noGrp="1"/>
          </p:cNvSpPr>
          <p:nvPr>
            <p:ph type="subTitle" idx="5"/>
          </p:nvPr>
        </p:nvSpPr>
        <p:spPr>
          <a:xfrm>
            <a:off x="6106200" y="2285290"/>
            <a:ext cx="23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7" name="Google Shape;617;p13"/>
          <p:cNvSpPr txBox="1">
            <a:spLocks noGrp="1"/>
          </p:cNvSpPr>
          <p:nvPr>
            <p:ph type="subTitle" idx="6"/>
          </p:nvPr>
        </p:nvSpPr>
        <p:spPr>
          <a:xfrm>
            <a:off x="6106200" y="4031298"/>
            <a:ext cx="23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8" name="Google Shape;618;p13"/>
          <p:cNvSpPr txBox="1">
            <a:spLocks noGrp="1"/>
          </p:cNvSpPr>
          <p:nvPr>
            <p:ph type="title" idx="7" hasCustomPrompt="1"/>
          </p:nvPr>
        </p:nvSpPr>
        <p:spPr>
          <a:xfrm>
            <a:off x="720000" y="1235349"/>
            <a:ext cx="11280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9" name="Google Shape;619;p13"/>
          <p:cNvSpPr txBox="1">
            <a:spLocks noGrp="1"/>
          </p:cNvSpPr>
          <p:nvPr>
            <p:ph type="title" idx="8" hasCustomPrompt="1"/>
          </p:nvPr>
        </p:nvSpPr>
        <p:spPr>
          <a:xfrm>
            <a:off x="720000" y="3023773"/>
            <a:ext cx="11280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0" name="Google Shape;620;p13"/>
          <p:cNvSpPr txBox="1">
            <a:spLocks noGrp="1"/>
          </p:cNvSpPr>
          <p:nvPr>
            <p:ph type="title" idx="9" hasCustomPrompt="1"/>
          </p:nvPr>
        </p:nvSpPr>
        <p:spPr>
          <a:xfrm>
            <a:off x="3413100" y="1235349"/>
            <a:ext cx="11280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1" name="Google Shape;621;p13"/>
          <p:cNvSpPr txBox="1">
            <a:spLocks noGrp="1"/>
          </p:cNvSpPr>
          <p:nvPr>
            <p:ph type="title" idx="13" hasCustomPrompt="1"/>
          </p:nvPr>
        </p:nvSpPr>
        <p:spPr>
          <a:xfrm>
            <a:off x="3413100" y="3023773"/>
            <a:ext cx="11280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2" name="Google Shape;622;p13"/>
          <p:cNvSpPr txBox="1">
            <a:spLocks noGrp="1"/>
          </p:cNvSpPr>
          <p:nvPr>
            <p:ph type="title" idx="14" hasCustomPrompt="1"/>
          </p:nvPr>
        </p:nvSpPr>
        <p:spPr>
          <a:xfrm>
            <a:off x="6106209" y="1235349"/>
            <a:ext cx="11280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3" name="Google Shape;623;p13"/>
          <p:cNvSpPr txBox="1">
            <a:spLocks noGrp="1"/>
          </p:cNvSpPr>
          <p:nvPr>
            <p:ph type="title" idx="15" hasCustomPrompt="1"/>
          </p:nvPr>
        </p:nvSpPr>
        <p:spPr>
          <a:xfrm>
            <a:off x="6106209" y="3023773"/>
            <a:ext cx="11280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4" name="Google Shape;624;p13"/>
          <p:cNvSpPr txBox="1">
            <a:spLocks noGrp="1"/>
          </p:cNvSpPr>
          <p:nvPr>
            <p:ph type="subTitle" idx="16"/>
          </p:nvPr>
        </p:nvSpPr>
        <p:spPr>
          <a:xfrm>
            <a:off x="720000" y="1579575"/>
            <a:ext cx="2317800" cy="78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1800" b="1">
                <a:solidFill>
                  <a:schemeClr val="dk2"/>
                </a:solidFill>
                <a:latin typeface="Epilogue"/>
                <a:ea typeface="Epilogue"/>
                <a:cs typeface="Epilogue"/>
                <a:sym typeface="Epilogue"/>
              </a:defRPr>
            </a:lvl1pPr>
            <a:lvl2pPr lvl="1"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625" name="Google Shape;625;p13"/>
          <p:cNvSpPr txBox="1">
            <a:spLocks noGrp="1"/>
          </p:cNvSpPr>
          <p:nvPr>
            <p:ph type="subTitle" idx="17"/>
          </p:nvPr>
        </p:nvSpPr>
        <p:spPr>
          <a:xfrm>
            <a:off x="3413100" y="1579575"/>
            <a:ext cx="2317800" cy="78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626" name="Google Shape;626;p13"/>
          <p:cNvSpPr txBox="1">
            <a:spLocks noGrp="1"/>
          </p:cNvSpPr>
          <p:nvPr>
            <p:ph type="subTitle" idx="18"/>
          </p:nvPr>
        </p:nvSpPr>
        <p:spPr>
          <a:xfrm>
            <a:off x="6106200" y="1579575"/>
            <a:ext cx="2317800" cy="78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1800" b="1">
                <a:solidFill>
                  <a:schemeClr val="dk2"/>
                </a:solidFill>
                <a:latin typeface="Epilogue"/>
                <a:ea typeface="Epilogue"/>
                <a:cs typeface="Epilogue"/>
                <a:sym typeface="Epilogue"/>
              </a:defRPr>
            </a:lvl1pPr>
            <a:lvl2pPr lvl="1"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627" name="Google Shape;627;p13"/>
          <p:cNvSpPr txBox="1">
            <a:spLocks noGrp="1"/>
          </p:cNvSpPr>
          <p:nvPr>
            <p:ph type="subTitle" idx="19"/>
          </p:nvPr>
        </p:nvSpPr>
        <p:spPr>
          <a:xfrm>
            <a:off x="720000" y="3367997"/>
            <a:ext cx="2317800" cy="739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1800" b="1">
                <a:solidFill>
                  <a:schemeClr val="dk2"/>
                </a:solidFill>
                <a:latin typeface="Epilogue"/>
                <a:ea typeface="Epilogue"/>
                <a:cs typeface="Epilogue"/>
                <a:sym typeface="Epilogue"/>
              </a:defRPr>
            </a:lvl1pPr>
            <a:lvl2pPr lvl="1"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628" name="Google Shape;628;p13"/>
          <p:cNvSpPr txBox="1">
            <a:spLocks noGrp="1"/>
          </p:cNvSpPr>
          <p:nvPr>
            <p:ph type="subTitle" idx="20"/>
          </p:nvPr>
        </p:nvSpPr>
        <p:spPr>
          <a:xfrm>
            <a:off x="3413100" y="3367996"/>
            <a:ext cx="2317800" cy="739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1800" b="1">
                <a:solidFill>
                  <a:schemeClr val="dk2"/>
                </a:solidFill>
                <a:latin typeface="Epilogue"/>
                <a:ea typeface="Epilogue"/>
                <a:cs typeface="Epilogue"/>
                <a:sym typeface="Epilogue"/>
              </a:defRPr>
            </a:lvl1pPr>
            <a:lvl2pPr lvl="1"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629" name="Google Shape;629;p13"/>
          <p:cNvSpPr txBox="1">
            <a:spLocks noGrp="1"/>
          </p:cNvSpPr>
          <p:nvPr>
            <p:ph type="subTitle" idx="21"/>
          </p:nvPr>
        </p:nvSpPr>
        <p:spPr>
          <a:xfrm>
            <a:off x="6106200" y="3367996"/>
            <a:ext cx="2317800" cy="739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630" name="Google Shape;630;p13"/>
          <p:cNvSpPr/>
          <p:nvPr/>
        </p:nvSpPr>
        <p:spPr>
          <a:xfrm rot="10800000">
            <a:off x="502625" y="-547700"/>
            <a:ext cx="1087200" cy="10872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3"/>
          <p:cNvSpPr/>
          <p:nvPr/>
        </p:nvSpPr>
        <p:spPr>
          <a:xfrm>
            <a:off x="8424000" y="30690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_1">
    <p:spTree>
      <p:nvGrpSpPr>
        <p:cNvPr id="1" name="Shape 1239"/>
        <p:cNvGrpSpPr/>
        <p:nvPr/>
      </p:nvGrpSpPr>
      <p:grpSpPr>
        <a:xfrm>
          <a:off x="0" y="0"/>
          <a:ext cx="0" cy="0"/>
          <a:chOff x="0" y="0"/>
          <a:chExt cx="0" cy="0"/>
        </a:xfrm>
      </p:grpSpPr>
      <p:grpSp>
        <p:nvGrpSpPr>
          <p:cNvPr id="1240" name="Google Shape;1240;p24"/>
          <p:cNvGrpSpPr/>
          <p:nvPr/>
        </p:nvGrpSpPr>
        <p:grpSpPr>
          <a:xfrm>
            <a:off x="3300" y="4975"/>
            <a:ext cx="9137400" cy="5143399"/>
            <a:chOff x="3300" y="4975"/>
            <a:chExt cx="9137400" cy="5143399"/>
          </a:xfrm>
        </p:grpSpPr>
        <p:grpSp>
          <p:nvGrpSpPr>
            <p:cNvPr id="1241" name="Google Shape;1241;p24"/>
            <p:cNvGrpSpPr/>
            <p:nvPr/>
          </p:nvGrpSpPr>
          <p:grpSpPr>
            <a:xfrm>
              <a:off x="3300" y="256486"/>
              <a:ext cx="9137400" cy="4629802"/>
              <a:chOff x="3300" y="256486"/>
              <a:chExt cx="9137400" cy="4629802"/>
            </a:xfrm>
          </p:grpSpPr>
          <p:cxnSp>
            <p:nvCxnSpPr>
              <p:cNvPr id="1242" name="Google Shape;1242;p24"/>
              <p:cNvCxnSpPr/>
              <p:nvPr/>
            </p:nvCxnSpPr>
            <p:spPr>
              <a:xfrm>
                <a:off x="3300" y="25648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43" name="Google Shape;1243;p24"/>
              <p:cNvCxnSpPr/>
              <p:nvPr/>
            </p:nvCxnSpPr>
            <p:spPr>
              <a:xfrm>
                <a:off x="3300" y="51369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44" name="Google Shape;1244;p24"/>
              <p:cNvCxnSpPr/>
              <p:nvPr/>
            </p:nvCxnSpPr>
            <p:spPr>
              <a:xfrm>
                <a:off x="3300" y="77090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45" name="Google Shape;1245;p24"/>
              <p:cNvCxnSpPr/>
              <p:nvPr/>
            </p:nvCxnSpPr>
            <p:spPr>
              <a:xfrm>
                <a:off x="3300" y="102812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46" name="Google Shape;1246;p24"/>
              <p:cNvCxnSpPr/>
              <p:nvPr/>
            </p:nvCxnSpPr>
            <p:spPr>
              <a:xfrm>
                <a:off x="3300" y="128533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47" name="Google Shape;1247;p24"/>
              <p:cNvCxnSpPr/>
              <p:nvPr/>
            </p:nvCxnSpPr>
            <p:spPr>
              <a:xfrm>
                <a:off x="3300" y="1542543"/>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48" name="Google Shape;1248;p24"/>
              <p:cNvCxnSpPr/>
              <p:nvPr/>
            </p:nvCxnSpPr>
            <p:spPr>
              <a:xfrm>
                <a:off x="3300" y="179975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49" name="Google Shape;1249;p24"/>
              <p:cNvCxnSpPr/>
              <p:nvPr/>
            </p:nvCxnSpPr>
            <p:spPr>
              <a:xfrm>
                <a:off x="3300" y="205696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50" name="Google Shape;1250;p24"/>
              <p:cNvCxnSpPr/>
              <p:nvPr/>
            </p:nvCxnSpPr>
            <p:spPr>
              <a:xfrm>
                <a:off x="3300" y="231417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51" name="Google Shape;1251;p24"/>
              <p:cNvCxnSpPr/>
              <p:nvPr/>
            </p:nvCxnSpPr>
            <p:spPr>
              <a:xfrm>
                <a:off x="3300" y="257138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52" name="Google Shape;1252;p24"/>
              <p:cNvCxnSpPr/>
              <p:nvPr/>
            </p:nvCxnSpPr>
            <p:spPr>
              <a:xfrm>
                <a:off x="3300" y="282859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53" name="Google Shape;1253;p24"/>
              <p:cNvCxnSpPr/>
              <p:nvPr/>
            </p:nvCxnSpPr>
            <p:spPr>
              <a:xfrm>
                <a:off x="3300" y="308581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54" name="Google Shape;1254;p24"/>
              <p:cNvCxnSpPr/>
              <p:nvPr/>
            </p:nvCxnSpPr>
            <p:spPr>
              <a:xfrm>
                <a:off x="3300" y="334302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55" name="Google Shape;1255;p24"/>
              <p:cNvCxnSpPr/>
              <p:nvPr/>
            </p:nvCxnSpPr>
            <p:spPr>
              <a:xfrm>
                <a:off x="3300" y="3600232"/>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56" name="Google Shape;1256;p24"/>
              <p:cNvCxnSpPr/>
              <p:nvPr/>
            </p:nvCxnSpPr>
            <p:spPr>
              <a:xfrm>
                <a:off x="3300" y="385744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57" name="Google Shape;1257;p24"/>
              <p:cNvCxnSpPr/>
              <p:nvPr/>
            </p:nvCxnSpPr>
            <p:spPr>
              <a:xfrm>
                <a:off x="3300" y="411465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58" name="Google Shape;1258;p24"/>
              <p:cNvCxnSpPr/>
              <p:nvPr/>
            </p:nvCxnSpPr>
            <p:spPr>
              <a:xfrm>
                <a:off x="3300" y="437186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59" name="Google Shape;1259;p24"/>
              <p:cNvCxnSpPr/>
              <p:nvPr/>
            </p:nvCxnSpPr>
            <p:spPr>
              <a:xfrm>
                <a:off x="3300" y="462907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260" name="Google Shape;1260;p24"/>
              <p:cNvCxnSpPr/>
              <p:nvPr/>
            </p:nvCxnSpPr>
            <p:spPr>
              <a:xfrm>
                <a:off x="3300" y="4886289"/>
                <a:ext cx="9137400" cy="0"/>
              </a:xfrm>
              <a:prstGeom prst="straightConnector1">
                <a:avLst/>
              </a:prstGeom>
              <a:noFill/>
              <a:ln w="19050" cap="flat" cmpd="sng">
                <a:solidFill>
                  <a:schemeClr val="accent3"/>
                </a:solidFill>
                <a:prstDash val="solid"/>
                <a:round/>
                <a:headEnd type="none" w="med" len="med"/>
                <a:tailEnd type="none" w="med" len="med"/>
              </a:ln>
            </p:spPr>
          </p:cxnSp>
        </p:grpSp>
        <p:grpSp>
          <p:nvGrpSpPr>
            <p:cNvPr id="1261" name="Google Shape;1261;p24"/>
            <p:cNvGrpSpPr/>
            <p:nvPr/>
          </p:nvGrpSpPr>
          <p:grpSpPr>
            <a:xfrm>
              <a:off x="272000" y="4975"/>
              <a:ext cx="8600000" cy="5143399"/>
              <a:chOff x="272000" y="4975"/>
              <a:chExt cx="8600000" cy="5180700"/>
            </a:xfrm>
          </p:grpSpPr>
          <p:cxnSp>
            <p:nvCxnSpPr>
              <p:cNvPr id="1262" name="Google Shape;1262;p24"/>
              <p:cNvCxnSpPr/>
              <p:nvPr/>
            </p:nvCxnSpPr>
            <p:spPr>
              <a:xfrm>
                <a:off x="2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63" name="Google Shape;1263;p24"/>
              <p:cNvCxnSpPr/>
              <p:nvPr/>
            </p:nvCxnSpPr>
            <p:spPr>
              <a:xfrm>
                <a:off x="5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64" name="Google Shape;1264;p24"/>
              <p:cNvCxnSpPr/>
              <p:nvPr/>
            </p:nvCxnSpPr>
            <p:spPr>
              <a:xfrm>
                <a:off x="8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65" name="Google Shape;1265;p24"/>
              <p:cNvCxnSpPr/>
              <p:nvPr/>
            </p:nvCxnSpPr>
            <p:spPr>
              <a:xfrm>
                <a:off x="10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66" name="Google Shape;1266;p24"/>
              <p:cNvCxnSpPr/>
              <p:nvPr/>
            </p:nvCxnSpPr>
            <p:spPr>
              <a:xfrm>
                <a:off x="13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67" name="Google Shape;1267;p24"/>
              <p:cNvCxnSpPr/>
              <p:nvPr/>
            </p:nvCxnSpPr>
            <p:spPr>
              <a:xfrm>
                <a:off x="16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68" name="Google Shape;1268;p24"/>
              <p:cNvCxnSpPr/>
              <p:nvPr/>
            </p:nvCxnSpPr>
            <p:spPr>
              <a:xfrm>
                <a:off x="18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69" name="Google Shape;1269;p24"/>
              <p:cNvCxnSpPr/>
              <p:nvPr/>
            </p:nvCxnSpPr>
            <p:spPr>
              <a:xfrm>
                <a:off x="21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70" name="Google Shape;1270;p24"/>
              <p:cNvCxnSpPr/>
              <p:nvPr/>
            </p:nvCxnSpPr>
            <p:spPr>
              <a:xfrm>
                <a:off x="24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71" name="Google Shape;1271;p24"/>
              <p:cNvCxnSpPr/>
              <p:nvPr/>
            </p:nvCxnSpPr>
            <p:spPr>
              <a:xfrm>
                <a:off x="26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72" name="Google Shape;1272;p24"/>
              <p:cNvCxnSpPr/>
              <p:nvPr/>
            </p:nvCxnSpPr>
            <p:spPr>
              <a:xfrm>
                <a:off x="29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73" name="Google Shape;1273;p24"/>
              <p:cNvCxnSpPr/>
              <p:nvPr/>
            </p:nvCxnSpPr>
            <p:spPr>
              <a:xfrm>
                <a:off x="32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74" name="Google Shape;1274;p24"/>
              <p:cNvCxnSpPr/>
              <p:nvPr/>
            </p:nvCxnSpPr>
            <p:spPr>
              <a:xfrm>
                <a:off x="34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75" name="Google Shape;1275;p24"/>
              <p:cNvCxnSpPr/>
              <p:nvPr/>
            </p:nvCxnSpPr>
            <p:spPr>
              <a:xfrm>
                <a:off x="37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76" name="Google Shape;1276;p24"/>
              <p:cNvCxnSpPr/>
              <p:nvPr/>
            </p:nvCxnSpPr>
            <p:spPr>
              <a:xfrm>
                <a:off x="40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77" name="Google Shape;1277;p24"/>
              <p:cNvCxnSpPr/>
              <p:nvPr/>
            </p:nvCxnSpPr>
            <p:spPr>
              <a:xfrm>
                <a:off x="43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78" name="Google Shape;1278;p24"/>
              <p:cNvCxnSpPr/>
              <p:nvPr/>
            </p:nvCxnSpPr>
            <p:spPr>
              <a:xfrm>
                <a:off x="45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79" name="Google Shape;1279;p24"/>
              <p:cNvCxnSpPr/>
              <p:nvPr/>
            </p:nvCxnSpPr>
            <p:spPr>
              <a:xfrm>
                <a:off x="48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80" name="Google Shape;1280;p24"/>
              <p:cNvCxnSpPr/>
              <p:nvPr/>
            </p:nvCxnSpPr>
            <p:spPr>
              <a:xfrm>
                <a:off x="51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81" name="Google Shape;1281;p24"/>
              <p:cNvCxnSpPr/>
              <p:nvPr/>
            </p:nvCxnSpPr>
            <p:spPr>
              <a:xfrm>
                <a:off x="53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82" name="Google Shape;1282;p24"/>
              <p:cNvCxnSpPr/>
              <p:nvPr/>
            </p:nvCxnSpPr>
            <p:spPr>
              <a:xfrm>
                <a:off x="56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83" name="Google Shape;1283;p24"/>
              <p:cNvCxnSpPr/>
              <p:nvPr/>
            </p:nvCxnSpPr>
            <p:spPr>
              <a:xfrm>
                <a:off x="59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84" name="Google Shape;1284;p24"/>
              <p:cNvCxnSpPr/>
              <p:nvPr/>
            </p:nvCxnSpPr>
            <p:spPr>
              <a:xfrm>
                <a:off x="61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85" name="Google Shape;1285;p24"/>
              <p:cNvCxnSpPr/>
              <p:nvPr/>
            </p:nvCxnSpPr>
            <p:spPr>
              <a:xfrm>
                <a:off x="64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86" name="Google Shape;1286;p24"/>
              <p:cNvCxnSpPr/>
              <p:nvPr/>
            </p:nvCxnSpPr>
            <p:spPr>
              <a:xfrm>
                <a:off x="67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87" name="Google Shape;1287;p24"/>
              <p:cNvCxnSpPr/>
              <p:nvPr/>
            </p:nvCxnSpPr>
            <p:spPr>
              <a:xfrm>
                <a:off x="69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88" name="Google Shape;1288;p24"/>
              <p:cNvCxnSpPr/>
              <p:nvPr/>
            </p:nvCxnSpPr>
            <p:spPr>
              <a:xfrm>
                <a:off x="72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89" name="Google Shape;1289;p24"/>
              <p:cNvCxnSpPr/>
              <p:nvPr/>
            </p:nvCxnSpPr>
            <p:spPr>
              <a:xfrm>
                <a:off x="75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90" name="Google Shape;1290;p24"/>
              <p:cNvCxnSpPr/>
              <p:nvPr/>
            </p:nvCxnSpPr>
            <p:spPr>
              <a:xfrm>
                <a:off x="77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91" name="Google Shape;1291;p24"/>
              <p:cNvCxnSpPr/>
              <p:nvPr/>
            </p:nvCxnSpPr>
            <p:spPr>
              <a:xfrm>
                <a:off x="80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92" name="Google Shape;1292;p24"/>
              <p:cNvCxnSpPr/>
              <p:nvPr/>
            </p:nvCxnSpPr>
            <p:spPr>
              <a:xfrm>
                <a:off x="83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93" name="Google Shape;1293;p24"/>
              <p:cNvCxnSpPr/>
              <p:nvPr/>
            </p:nvCxnSpPr>
            <p:spPr>
              <a:xfrm>
                <a:off x="86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294" name="Google Shape;1294;p24"/>
              <p:cNvCxnSpPr/>
              <p:nvPr/>
            </p:nvCxnSpPr>
            <p:spPr>
              <a:xfrm>
                <a:off x="8872000" y="4975"/>
                <a:ext cx="0" cy="5180700"/>
              </a:xfrm>
              <a:prstGeom prst="straightConnector1">
                <a:avLst/>
              </a:prstGeom>
              <a:noFill/>
              <a:ln w="19050" cap="flat" cmpd="sng">
                <a:solidFill>
                  <a:schemeClr val="accent3"/>
                </a:solidFill>
                <a:prstDash val="solid"/>
                <a:round/>
                <a:headEnd type="none" w="med" len="med"/>
                <a:tailEnd type="none" w="med" len="med"/>
              </a:ln>
            </p:spPr>
          </p:cxnSp>
        </p:grpSp>
      </p:grpSp>
      <p:sp>
        <p:nvSpPr>
          <p:cNvPr id="1295" name="Google Shape;1295;p24"/>
          <p:cNvSpPr/>
          <p:nvPr/>
        </p:nvSpPr>
        <p:spPr>
          <a:xfrm>
            <a:off x="539400" y="517075"/>
            <a:ext cx="8065200" cy="4109400"/>
          </a:xfrm>
          <a:prstGeom prst="rect">
            <a:avLst/>
          </a:pr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97" name="Google Shape;1297;p24"/>
          <p:cNvSpPr txBox="1">
            <a:spLocks noGrp="1"/>
          </p:cNvSpPr>
          <p:nvPr>
            <p:ph type="subTitle" idx="1"/>
          </p:nvPr>
        </p:nvSpPr>
        <p:spPr>
          <a:xfrm>
            <a:off x="4504919" y="1844699"/>
            <a:ext cx="3357300" cy="2276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Char char="●"/>
              <a:defRPr b="0"/>
            </a:lvl1pPr>
            <a:lvl2pPr lvl="1" rtl="0">
              <a:lnSpc>
                <a:spcPct val="100000"/>
              </a:lnSpc>
              <a:spcBef>
                <a:spcPts val="100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298" name="Google Shape;1298;p24"/>
          <p:cNvSpPr txBox="1">
            <a:spLocks noGrp="1"/>
          </p:cNvSpPr>
          <p:nvPr>
            <p:ph type="subTitle" idx="2"/>
          </p:nvPr>
        </p:nvSpPr>
        <p:spPr>
          <a:xfrm>
            <a:off x="720000" y="1844699"/>
            <a:ext cx="3357300" cy="2276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Char char="●"/>
              <a:defRPr b="0"/>
            </a:lvl1pPr>
            <a:lvl2pPr lvl="1" rtl="0">
              <a:lnSpc>
                <a:spcPct val="100000"/>
              </a:lnSpc>
              <a:spcBef>
                <a:spcPts val="100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299" name="Google Shape;1299;p24"/>
          <p:cNvSpPr txBox="1">
            <a:spLocks noGrp="1"/>
          </p:cNvSpPr>
          <p:nvPr>
            <p:ph type="subTitle" idx="3"/>
          </p:nvPr>
        </p:nvSpPr>
        <p:spPr>
          <a:xfrm>
            <a:off x="720000" y="1306994"/>
            <a:ext cx="33573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1800" b="1">
                <a:solidFill>
                  <a:schemeClr val="dk2"/>
                </a:solidFill>
                <a:latin typeface="Epilogue"/>
                <a:ea typeface="Epilogue"/>
                <a:cs typeface="Epilogue"/>
                <a:sym typeface="Epilogue"/>
              </a:defRPr>
            </a:lvl1pPr>
            <a:lvl2pPr lvl="1"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1300" name="Google Shape;1300;p24"/>
          <p:cNvSpPr txBox="1">
            <a:spLocks noGrp="1"/>
          </p:cNvSpPr>
          <p:nvPr>
            <p:ph type="subTitle" idx="4"/>
          </p:nvPr>
        </p:nvSpPr>
        <p:spPr>
          <a:xfrm>
            <a:off x="4504920" y="1306994"/>
            <a:ext cx="33573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1800" b="1">
                <a:solidFill>
                  <a:schemeClr val="dk2"/>
                </a:solidFill>
                <a:latin typeface="Epilogue"/>
                <a:ea typeface="Epilogue"/>
                <a:cs typeface="Epilogue"/>
                <a:sym typeface="Epilogue"/>
              </a:defRPr>
            </a:lvl1pPr>
            <a:lvl2pPr lvl="1"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1301" name="Google Shape;1301;p24"/>
          <p:cNvSpPr/>
          <p:nvPr/>
        </p:nvSpPr>
        <p:spPr>
          <a:xfrm rot="-5400000">
            <a:off x="8604325" y="1131650"/>
            <a:ext cx="1087200" cy="10872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638"/>
        <p:cNvGrpSpPr/>
        <p:nvPr/>
      </p:nvGrpSpPr>
      <p:grpSpPr>
        <a:xfrm>
          <a:off x="0" y="0"/>
          <a:ext cx="0" cy="0"/>
          <a:chOff x="0" y="0"/>
          <a:chExt cx="0" cy="0"/>
        </a:xfrm>
      </p:grpSpPr>
      <p:grpSp>
        <p:nvGrpSpPr>
          <p:cNvPr id="1639" name="Google Shape;1639;p30"/>
          <p:cNvGrpSpPr/>
          <p:nvPr/>
        </p:nvGrpSpPr>
        <p:grpSpPr>
          <a:xfrm>
            <a:off x="3300" y="4975"/>
            <a:ext cx="9137400" cy="5143399"/>
            <a:chOff x="3300" y="4975"/>
            <a:chExt cx="9137400" cy="5143399"/>
          </a:xfrm>
        </p:grpSpPr>
        <p:grpSp>
          <p:nvGrpSpPr>
            <p:cNvPr id="1640" name="Google Shape;1640;p30"/>
            <p:cNvGrpSpPr/>
            <p:nvPr/>
          </p:nvGrpSpPr>
          <p:grpSpPr>
            <a:xfrm>
              <a:off x="3300" y="256486"/>
              <a:ext cx="9137400" cy="4629802"/>
              <a:chOff x="3300" y="256486"/>
              <a:chExt cx="9137400" cy="4629802"/>
            </a:xfrm>
          </p:grpSpPr>
          <p:cxnSp>
            <p:nvCxnSpPr>
              <p:cNvPr id="1641" name="Google Shape;1641;p30"/>
              <p:cNvCxnSpPr/>
              <p:nvPr/>
            </p:nvCxnSpPr>
            <p:spPr>
              <a:xfrm>
                <a:off x="3300" y="25648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42" name="Google Shape;1642;p30"/>
              <p:cNvCxnSpPr/>
              <p:nvPr/>
            </p:nvCxnSpPr>
            <p:spPr>
              <a:xfrm>
                <a:off x="3300" y="51369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43" name="Google Shape;1643;p30"/>
              <p:cNvCxnSpPr/>
              <p:nvPr/>
            </p:nvCxnSpPr>
            <p:spPr>
              <a:xfrm>
                <a:off x="3300" y="77090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44" name="Google Shape;1644;p30"/>
              <p:cNvCxnSpPr/>
              <p:nvPr/>
            </p:nvCxnSpPr>
            <p:spPr>
              <a:xfrm>
                <a:off x="3300" y="102812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45" name="Google Shape;1645;p30"/>
              <p:cNvCxnSpPr/>
              <p:nvPr/>
            </p:nvCxnSpPr>
            <p:spPr>
              <a:xfrm>
                <a:off x="3300" y="128533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46" name="Google Shape;1646;p30"/>
              <p:cNvCxnSpPr/>
              <p:nvPr/>
            </p:nvCxnSpPr>
            <p:spPr>
              <a:xfrm>
                <a:off x="3300" y="1542543"/>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47" name="Google Shape;1647;p30"/>
              <p:cNvCxnSpPr/>
              <p:nvPr/>
            </p:nvCxnSpPr>
            <p:spPr>
              <a:xfrm>
                <a:off x="3300" y="179975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48" name="Google Shape;1648;p30"/>
              <p:cNvCxnSpPr/>
              <p:nvPr/>
            </p:nvCxnSpPr>
            <p:spPr>
              <a:xfrm>
                <a:off x="3300" y="205696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49" name="Google Shape;1649;p30"/>
              <p:cNvCxnSpPr/>
              <p:nvPr/>
            </p:nvCxnSpPr>
            <p:spPr>
              <a:xfrm>
                <a:off x="3300" y="231417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50" name="Google Shape;1650;p30"/>
              <p:cNvCxnSpPr/>
              <p:nvPr/>
            </p:nvCxnSpPr>
            <p:spPr>
              <a:xfrm>
                <a:off x="3300" y="257138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51" name="Google Shape;1651;p30"/>
              <p:cNvCxnSpPr/>
              <p:nvPr/>
            </p:nvCxnSpPr>
            <p:spPr>
              <a:xfrm>
                <a:off x="3300" y="282859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52" name="Google Shape;1652;p30"/>
              <p:cNvCxnSpPr/>
              <p:nvPr/>
            </p:nvCxnSpPr>
            <p:spPr>
              <a:xfrm>
                <a:off x="3300" y="308581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53" name="Google Shape;1653;p30"/>
              <p:cNvCxnSpPr/>
              <p:nvPr/>
            </p:nvCxnSpPr>
            <p:spPr>
              <a:xfrm>
                <a:off x="3300" y="334302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54" name="Google Shape;1654;p30"/>
              <p:cNvCxnSpPr/>
              <p:nvPr/>
            </p:nvCxnSpPr>
            <p:spPr>
              <a:xfrm>
                <a:off x="3300" y="3600232"/>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55" name="Google Shape;1655;p30"/>
              <p:cNvCxnSpPr/>
              <p:nvPr/>
            </p:nvCxnSpPr>
            <p:spPr>
              <a:xfrm>
                <a:off x="3300" y="385744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56" name="Google Shape;1656;p30"/>
              <p:cNvCxnSpPr/>
              <p:nvPr/>
            </p:nvCxnSpPr>
            <p:spPr>
              <a:xfrm>
                <a:off x="3300" y="411465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57" name="Google Shape;1657;p30"/>
              <p:cNvCxnSpPr/>
              <p:nvPr/>
            </p:nvCxnSpPr>
            <p:spPr>
              <a:xfrm>
                <a:off x="3300" y="437186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58" name="Google Shape;1658;p30"/>
              <p:cNvCxnSpPr/>
              <p:nvPr/>
            </p:nvCxnSpPr>
            <p:spPr>
              <a:xfrm>
                <a:off x="3300" y="462907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659" name="Google Shape;1659;p30"/>
              <p:cNvCxnSpPr/>
              <p:nvPr/>
            </p:nvCxnSpPr>
            <p:spPr>
              <a:xfrm>
                <a:off x="3300" y="4886289"/>
                <a:ext cx="9137400" cy="0"/>
              </a:xfrm>
              <a:prstGeom prst="straightConnector1">
                <a:avLst/>
              </a:prstGeom>
              <a:noFill/>
              <a:ln w="19050" cap="flat" cmpd="sng">
                <a:solidFill>
                  <a:schemeClr val="accent3"/>
                </a:solidFill>
                <a:prstDash val="solid"/>
                <a:round/>
                <a:headEnd type="none" w="med" len="med"/>
                <a:tailEnd type="none" w="med" len="med"/>
              </a:ln>
            </p:spPr>
          </p:cxnSp>
        </p:grpSp>
        <p:grpSp>
          <p:nvGrpSpPr>
            <p:cNvPr id="1660" name="Google Shape;1660;p30"/>
            <p:cNvGrpSpPr/>
            <p:nvPr/>
          </p:nvGrpSpPr>
          <p:grpSpPr>
            <a:xfrm>
              <a:off x="272000" y="4975"/>
              <a:ext cx="8600000" cy="5143399"/>
              <a:chOff x="272000" y="4975"/>
              <a:chExt cx="8600000" cy="5180700"/>
            </a:xfrm>
          </p:grpSpPr>
          <p:cxnSp>
            <p:nvCxnSpPr>
              <p:cNvPr id="1661" name="Google Shape;1661;p30"/>
              <p:cNvCxnSpPr/>
              <p:nvPr/>
            </p:nvCxnSpPr>
            <p:spPr>
              <a:xfrm>
                <a:off x="2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62" name="Google Shape;1662;p30"/>
              <p:cNvCxnSpPr/>
              <p:nvPr/>
            </p:nvCxnSpPr>
            <p:spPr>
              <a:xfrm>
                <a:off x="5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63" name="Google Shape;1663;p30"/>
              <p:cNvCxnSpPr/>
              <p:nvPr/>
            </p:nvCxnSpPr>
            <p:spPr>
              <a:xfrm>
                <a:off x="8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64" name="Google Shape;1664;p30"/>
              <p:cNvCxnSpPr/>
              <p:nvPr/>
            </p:nvCxnSpPr>
            <p:spPr>
              <a:xfrm>
                <a:off x="10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65" name="Google Shape;1665;p30"/>
              <p:cNvCxnSpPr/>
              <p:nvPr/>
            </p:nvCxnSpPr>
            <p:spPr>
              <a:xfrm>
                <a:off x="13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66" name="Google Shape;1666;p30"/>
              <p:cNvCxnSpPr/>
              <p:nvPr/>
            </p:nvCxnSpPr>
            <p:spPr>
              <a:xfrm>
                <a:off x="16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67" name="Google Shape;1667;p30"/>
              <p:cNvCxnSpPr/>
              <p:nvPr/>
            </p:nvCxnSpPr>
            <p:spPr>
              <a:xfrm>
                <a:off x="18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68" name="Google Shape;1668;p30"/>
              <p:cNvCxnSpPr/>
              <p:nvPr/>
            </p:nvCxnSpPr>
            <p:spPr>
              <a:xfrm>
                <a:off x="21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69" name="Google Shape;1669;p30"/>
              <p:cNvCxnSpPr/>
              <p:nvPr/>
            </p:nvCxnSpPr>
            <p:spPr>
              <a:xfrm>
                <a:off x="24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70" name="Google Shape;1670;p30"/>
              <p:cNvCxnSpPr/>
              <p:nvPr/>
            </p:nvCxnSpPr>
            <p:spPr>
              <a:xfrm>
                <a:off x="26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71" name="Google Shape;1671;p30"/>
              <p:cNvCxnSpPr/>
              <p:nvPr/>
            </p:nvCxnSpPr>
            <p:spPr>
              <a:xfrm>
                <a:off x="29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72" name="Google Shape;1672;p30"/>
              <p:cNvCxnSpPr/>
              <p:nvPr/>
            </p:nvCxnSpPr>
            <p:spPr>
              <a:xfrm>
                <a:off x="32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73" name="Google Shape;1673;p30"/>
              <p:cNvCxnSpPr/>
              <p:nvPr/>
            </p:nvCxnSpPr>
            <p:spPr>
              <a:xfrm>
                <a:off x="34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74" name="Google Shape;1674;p30"/>
              <p:cNvCxnSpPr/>
              <p:nvPr/>
            </p:nvCxnSpPr>
            <p:spPr>
              <a:xfrm>
                <a:off x="37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75" name="Google Shape;1675;p30"/>
              <p:cNvCxnSpPr/>
              <p:nvPr/>
            </p:nvCxnSpPr>
            <p:spPr>
              <a:xfrm>
                <a:off x="40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76" name="Google Shape;1676;p30"/>
              <p:cNvCxnSpPr/>
              <p:nvPr/>
            </p:nvCxnSpPr>
            <p:spPr>
              <a:xfrm>
                <a:off x="43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77" name="Google Shape;1677;p30"/>
              <p:cNvCxnSpPr/>
              <p:nvPr/>
            </p:nvCxnSpPr>
            <p:spPr>
              <a:xfrm>
                <a:off x="45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78" name="Google Shape;1678;p30"/>
              <p:cNvCxnSpPr/>
              <p:nvPr/>
            </p:nvCxnSpPr>
            <p:spPr>
              <a:xfrm>
                <a:off x="48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79" name="Google Shape;1679;p30"/>
              <p:cNvCxnSpPr/>
              <p:nvPr/>
            </p:nvCxnSpPr>
            <p:spPr>
              <a:xfrm>
                <a:off x="51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80" name="Google Shape;1680;p30"/>
              <p:cNvCxnSpPr/>
              <p:nvPr/>
            </p:nvCxnSpPr>
            <p:spPr>
              <a:xfrm>
                <a:off x="53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81" name="Google Shape;1681;p30"/>
              <p:cNvCxnSpPr/>
              <p:nvPr/>
            </p:nvCxnSpPr>
            <p:spPr>
              <a:xfrm>
                <a:off x="56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82" name="Google Shape;1682;p30"/>
              <p:cNvCxnSpPr/>
              <p:nvPr/>
            </p:nvCxnSpPr>
            <p:spPr>
              <a:xfrm>
                <a:off x="59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83" name="Google Shape;1683;p30"/>
              <p:cNvCxnSpPr/>
              <p:nvPr/>
            </p:nvCxnSpPr>
            <p:spPr>
              <a:xfrm>
                <a:off x="61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84" name="Google Shape;1684;p30"/>
              <p:cNvCxnSpPr/>
              <p:nvPr/>
            </p:nvCxnSpPr>
            <p:spPr>
              <a:xfrm>
                <a:off x="64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85" name="Google Shape;1685;p30"/>
              <p:cNvCxnSpPr/>
              <p:nvPr/>
            </p:nvCxnSpPr>
            <p:spPr>
              <a:xfrm>
                <a:off x="67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86" name="Google Shape;1686;p30"/>
              <p:cNvCxnSpPr/>
              <p:nvPr/>
            </p:nvCxnSpPr>
            <p:spPr>
              <a:xfrm>
                <a:off x="69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87" name="Google Shape;1687;p30"/>
              <p:cNvCxnSpPr/>
              <p:nvPr/>
            </p:nvCxnSpPr>
            <p:spPr>
              <a:xfrm>
                <a:off x="72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88" name="Google Shape;1688;p30"/>
              <p:cNvCxnSpPr/>
              <p:nvPr/>
            </p:nvCxnSpPr>
            <p:spPr>
              <a:xfrm>
                <a:off x="75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89" name="Google Shape;1689;p30"/>
              <p:cNvCxnSpPr/>
              <p:nvPr/>
            </p:nvCxnSpPr>
            <p:spPr>
              <a:xfrm>
                <a:off x="77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90" name="Google Shape;1690;p30"/>
              <p:cNvCxnSpPr/>
              <p:nvPr/>
            </p:nvCxnSpPr>
            <p:spPr>
              <a:xfrm>
                <a:off x="80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91" name="Google Shape;1691;p30"/>
              <p:cNvCxnSpPr/>
              <p:nvPr/>
            </p:nvCxnSpPr>
            <p:spPr>
              <a:xfrm>
                <a:off x="83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92" name="Google Shape;1692;p30"/>
              <p:cNvCxnSpPr/>
              <p:nvPr/>
            </p:nvCxnSpPr>
            <p:spPr>
              <a:xfrm>
                <a:off x="86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693" name="Google Shape;1693;p30"/>
              <p:cNvCxnSpPr/>
              <p:nvPr/>
            </p:nvCxnSpPr>
            <p:spPr>
              <a:xfrm>
                <a:off x="8872000" y="4975"/>
                <a:ext cx="0" cy="5180700"/>
              </a:xfrm>
              <a:prstGeom prst="straightConnector1">
                <a:avLst/>
              </a:prstGeom>
              <a:noFill/>
              <a:ln w="19050" cap="flat" cmpd="sng">
                <a:solidFill>
                  <a:schemeClr val="accent3"/>
                </a:solidFill>
                <a:prstDash val="solid"/>
                <a:round/>
                <a:headEnd type="none" w="med" len="med"/>
                <a:tailEnd type="none" w="med" len="med"/>
              </a:ln>
            </p:spPr>
          </p:cxnSp>
        </p:grpSp>
      </p:grpSp>
      <p:sp>
        <p:nvSpPr>
          <p:cNvPr id="1694" name="Google Shape;1694;p30"/>
          <p:cNvSpPr/>
          <p:nvPr/>
        </p:nvSpPr>
        <p:spPr>
          <a:xfrm>
            <a:off x="539400" y="517075"/>
            <a:ext cx="8065200" cy="4109400"/>
          </a:xfrm>
          <a:prstGeom prst="rect">
            <a:avLst/>
          </a:pr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0"/>
          <p:cNvSpPr txBox="1">
            <a:spLocks noGrp="1"/>
          </p:cNvSpPr>
          <p:nvPr>
            <p:ph type="title"/>
          </p:nvPr>
        </p:nvSpPr>
        <p:spPr>
          <a:xfrm>
            <a:off x="816075" y="570075"/>
            <a:ext cx="44481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5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96" name="Google Shape;1696;p30"/>
          <p:cNvSpPr txBox="1">
            <a:spLocks noGrp="1"/>
          </p:cNvSpPr>
          <p:nvPr>
            <p:ph type="subTitle" idx="1"/>
          </p:nvPr>
        </p:nvSpPr>
        <p:spPr>
          <a:xfrm>
            <a:off x="816075" y="1475275"/>
            <a:ext cx="4448100" cy="1164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7" name="Google Shape;1697;p30"/>
          <p:cNvSpPr txBox="1"/>
          <p:nvPr/>
        </p:nvSpPr>
        <p:spPr>
          <a:xfrm>
            <a:off x="882975" y="3706625"/>
            <a:ext cx="4875900" cy="58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200">
                <a:solidFill>
                  <a:schemeClr val="lt1"/>
                </a:solidFill>
                <a:latin typeface="Barlow Medium"/>
                <a:ea typeface="Barlow Medium"/>
                <a:cs typeface="Barlow Medium"/>
                <a:sym typeface="Barlow Medium"/>
              </a:rPr>
              <a:t>CREDITS: This presentation template was created by </a:t>
            </a:r>
            <a:r>
              <a:rPr lang="en" sz="1200" b="1" u="sng">
                <a:solidFill>
                  <a:schemeClr val="lt1"/>
                </a:solid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200">
                <a:solidFill>
                  <a:schemeClr val="lt1"/>
                </a:solidFill>
                <a:latin typeface="Barlow Medium"/>
                <a:ea typeface="Barlow Medium"/>
                <a:cs typeface="Barlow Medium"/>
                <a:sym typeface="Barlow Medium"/>
              </a:rPr>
              <a:t>, and includes icons by </a:t>
            </a:r>
            <a:r>
              <a:rPr lang="en" sz="1200" b="1" u="sng">
                <a:solidFill>
                  <a:schemeClr val="lt1"/>
                </a:solid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200">
                <a:solidFill>
                  <a:schemeClr val="lt1"/>
                </a:solidFill>
                <a:latin typeface="Barlow Medium"/>
                <a:ea typeface="Barlow Medium"/>
                <a:cs typeface="Barlow Medium"/>
                <a:sym typeface="Barlow Medium"/>
              </a:rPr>
              <a:t>, and infographics &amp; images by </a:t>
            </a:r>
            <a:r>
              <a:rPr lang="en" sz="1200" b="1" u="sng">
                <a:solidFill>
                  <a:schemeClr val="lt1"/>
                </a:solid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r>
              <a:rPr lang="en" sz="1200" b="1" u="sng">
                <a:solidFill>
                  <a:schemeClr val="lt1"/>
                </a:solidFill>
                <a:latin typeface="Barlow"/>
                <a:ea typeface="Barlow"/>
                <a:cs typeface="Barlow"/>
                <a:sym typeface="Barlow"/>
              </a:rPr>
              <a:t> </a:t>
            </a:r>
            <a:endParaRPr sz="1200" b="1" u="sng">
              <a:solidFill>
                <a:schemeClr val="lt1"/>
              </a:solidFill>
              <a:latin typeface="Barlow"/>
              <a:ea typeface="Barlow"/>
              <a:cs typeface="Barlow"/>
              <a:sym typeface="Barlow"/>
            </a:endParaRPr>
          </a:p>
        </p:txBody>
      </p:sp>
      <p:sp>
        <p:nvSpPr>
          <p:cNvPr id="1698" name="Google Shape;1698;p30"/>
          <p:cNvSpPr/>
          <p:nvPr/>
        </p:nvSpPr>
        <p:spPr>
          <a:xfrm flipH="1">
            <a:off x="7956825" y="4127875"/>
            <a:ext cx="1547700" cy="15477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699"/>
        <p:cNvGrpSpPr/>
        <p:nvPr/>
      </p:nvGrpSpPr>
      <p:grpSpPr>
        <a:xfrm>
          <a:off x="0" y="0"/>
          <a:ext cx="0" cy="0"/>
          <a:chOff x="0" y="0"/>
          <a:chExt cx="0" cy="0"/>
        </a:xfrm>
      </p:grpSpPr>
      <p:grpSp>
        <p:nvGrpSpPr>
          <p:cNvPr id="1700" name="Google Shape;1700;p31"/>
          <p:cNvGrpSpPr/>
          <p:nvPr/>
        </p:nvGrpSpPr>
        <p:grpSpPr>
          <a:xfrm>
            <a:off x="3300" y="4975"/>
            <a:ext cx="9137400" cy="5143399"/>
            <a:chOff x="3300" y="4975"/>
            <a:chExt cx="9137400" cy="5143399"/>
          </a:xfrm>
        </p:grpSpPr>
        <p:grpSp>
          <p:nvGrpSpPr>
            <p:cNvPr id="1701" name="Google Shape;1701;p31"/>
            <p:cNvGrpSpPr/>
            <p:nvPr/>
          </p:nvGrpSpPr>
          <p:grpSpPr>
            <a:xfrm>
              <a:off x="3300" y="256486"/>
              <a:ext cx="9137400" cy="4629802"/>
              <a:chOff x="3300" y="256486"/>
              <a:chExt cx="9137400" cy="4629802"/>
            </a:xfrm>
          </p:grpSpPr>
          <p:cxnSp>
            <p:nvCxnSpPr>
              <p:cNvPr id="1702" name="Google Shape;1702;p31"/>
              <p:cNvCxnSpPr/>
              <p:nvPr/>
            </p:nvCxnSpPr>
            <p:spPr>
              <a:xfrm>
                <a:off x="3300" y="25648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03" name="Google Shape;1703;p31"/>
              <p:cNvCxnSpPr/>
              <p:nvPr/>
            </p:nvCxnSpPr>
            <p:spPr>
              <a:xfrm>
                <a:off x="3300" y="51369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04" name="Google Shape;1704;p31"/>
              <p:cNvCxnSpPr/>
              <p:nvPr/>
            </p:nvCxnSpPr>
            <p:spPr>
              <a:xfrm>
                <a:off x="3300" y="77090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05" name="Google Shape;1705;p31"/>
              <p:cNvCxnSpPr/>
              <p:nvPr/>
            </p:nvCxnSpPr>
            <p:spPr>
              <a:xfrm>
                <a:off x="3300" y="102812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06" name="Google Shape;1706;p31"/>
              <p:cNvCxnSpPr/>
              <p:nvPr/>
            </p:nvCxnSpPr>
            <p:spPr>
              <a:xfrm>
                <a:off x="3300" y="128533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07" name="Google Shape;1707;p31"/>
              <p:cNvCxnSpPr/>
              <p:nvPr/>
            </p:nvCxnSpPr>
            <p:spPr>
              <a:xfrm>
                <a:off x="3300" y="1542543"/>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08" name="Google Shape;1708;p31"/>
              <p:cNvCxnSpPr/>
              <p:nvPr/>
            </p:nvCxnSpPr>
            <p:spPr>
              <a:xfrm>
                <a:off x="3300" y="179975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09" name="Google Shape;1709;p31"/>
              <p:cNvCxnSpPr/>
              <p:nvPr/>
            </p:nvCxnSpPr>
            <p:spPr>
              <a:xfrm>
                <a:off x="3300" y="205696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10" name="Google Shape;1710;p31"/>
              <p:cNvCxnSpPr/>
              <p:nvPr/>
            </p:nvCxnSpPr>
            <p:spPr>
              <a:xfrm>
                <a:off x="3300" y="231417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11" name="Google Shape;1711;p31"/>
              <p:cNvCxnSpPr/>
              <p:nvPr/>
            </p:nvCxnSpPr>
            <p:spPr>
              <a:xfrm>
                <a:off x="3300" y="257138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12" name="Google Shape;1712;p31"/>
              <p:cNvCxnSpPr/>
              <p:nvPr/>
            </p:nvCxnSpPr>
            <p:spPr>
              <a:xfrm>
                <a:off x="3300" y="282859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13" name="Google Shape;1713;p31"/>
              <p:cNvCxnSpPr/>
              <p:nvPr/>
            </p:nvCxnSpPr>
            <p:spPr>
              <a:xfrm>
                <a:off x="3300" y="308581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14" name="Google Shape;1714;p31"/>
              <p:cNvCxnSpPr/>
              <p:nvPr/>
            </p:nvCxnSpPr>
            <p:spPr>
              <a:xfrm>
                <a:off x="3300" y="334302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15" name="Google Shape;1715;p31"/>
              <p:cNvCxnSpPr/>
              <p:nvPr/>
            </p:nvCxnSpPr>
            <p:spPr>
              <a:xfrm>
                <a:off x="3300" y="3600232"/>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16" name="Google Shape;1716;p31"/>
              <p:cNvCxnSpPr/>
              <p:nvPr/>
            </p:nvCxnSpPr>
            <p:spPr>
              <a:xfrm>
                <a:off x="3300" y="385744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17" name="Google Shape;1717;p31"/>
              <p:cNvCxnSpPr/>
              <p:nvPr/>
            </p:nvCxnSpPr>
            <p:spPr>
              <a:xfrm>
                <a:off x="3300" y="411465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18" name="Google Shape;1718;p31"/>
              <p:cNvCxnSpPr/>
              <p:nvPr/>
            </p:nvCxnSpPr>
            <p:spPr>
              <a:xfrm>
                <a:off x="3300" y="437186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19" name="Google Shape;1719;p31"/>
              <p:cNvCxnSpPr/>
              <p:nvPr/>
            </p:nvCxnSpPr>
            <p:spPr>
              <a:xfrm>
                <a:off x="3300" y="462907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20" name="Google Shape;1720;p31"/>
              <p:cNvCxnSpPr/>
              <p:nvPr/>
            </p:nvCxnSpPr>
            <p:spPr>
              <a:xfrm>
                <a:off x="3300" y="4886289"/>
                <a:ext cx="9137400" cy="0"/>
              </a:xfrm>
              <a:prstGeom prst="straightConnector1">
                <a:avLst/>
              </a:prstGeom>
              <a:noFill/>
              <a:ln w="19050" cap="flat" cmpd="sng">
                <a:solidFill>
                  <a:schemeClr val="accent3"/>
                </a:solidFill>
                <a:prstDash val="solid"/>
                <a:round/>
                <a:headEnd type="none" w="med" len="med"/>
                <a:tailEnd type="none" w="med" len="med"/>
              </a:ln>
            </p:spPr>
          </p:cxnSp>
        </p:grpSp>
        <p:grpSp>
          <p:nvGrpSpPr>
            <p:cNvPr id="1721" name="Google Shape;1721;p31"/>
            <p:cNvGrpSpPr/>
            <p:nvPr/>
          </p:nvGrpSpPr>
          <p:grpSpPr>
            <a:xfrm>
              <a:off x="272000" y="4975"/>
              <a:ext cx="8600000" cy="5143399"/>
              <a:chOff x="272000" y="4975"/>
              <a:chExt cx="8600000" cy="5180700"/>
            </a:xfrm>
          </p:grpSpPr>
          <p:cxnSp>
            <p:nvCxnSpPr>
              <p:cNvPr id="1722" name="Google Shape;1722;p31"/>
              <p:cNvCxnSpPr/>
              <p:nvPr/>
            </p:nvCxnSpPr>
            <p:spPr>
              <a:xfrm>
                <a:off x="2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23" name="Google Shape;1723;p31"/>
              <p:cNvCxnSpPr/>
              <p:nvPr/>
            </p:nvCxnSpPr>
            <p:spPr>
              <a:xfrm>
                <a:off x="5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24" name="Google Shape;1724;p31"/>
              <p:cNvCxnSpPr/>
              <p:nvPr/>
            </p:nvCxnSpPr>
            <p:spPr>
              <a:xfrm>
                <a:off x="8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25" name="Google Shape;1725;p31"/>
              <p:cNvCxnSpPr/>
              <p:nvPr/>
            </p:nvCxnSpPr>
            <p:spPr>
              <a:xfrm>
                <a:off x="10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26" name="Google Shape;1726;p31"/>
              <p:cNvCxnSpPr/>
              <p:nvPr/>
            </p:nvCxnSpPr>
            <p:spPr>
              <a:xfrm>
                <a:off x="13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27" name="Google Shape;1727;p31"/>
              <p:cNvCxnSpPr/>
              <p:nvPr/>
            </p:nvCxnSpPr>
            <p:spPr>
              <a:xfrm>
                <a:off x="16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28" name="Google Shape;1728;p31"/>
              <p:cNvCxnSpPr/>
              <p:nvPr/>
            </p:nvCxnSpPr>
            <p:spPr>
              <a:xfrm>
                <a:off x="18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29" name="Google Shape;1729;p31"/>
              <p:cNvCxnSpPr/>
              <p:nvPr/>
            </p:nvCxnSpPr>
            <p:spPr>
              <a:xfrm>
                <a:off x="21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30" name="Google Shape;1730;p31"/>
              <p:cNvCxnSpPr/>
              <p:nvPr/>
            </p:nvCxnSpPr>
            <p:spPr>
              <a:xfrm>
                <a:off x="24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31" name="Google Shape;1731;p31"/>
              <p:cNvCxnSpPr/>
              <p:nvPr/>
            </p:nvCxnSpPr>
            <p:spPr>
              <a:xfrm>
                <a:off x="26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32" name="Google Shape;1732;p31"/>
              <p:cNvCxnSpPr/>
              <p:nvPr/>
            </p:nvCxnSpPr>
            <p:spPr>
              <a:xfrm>
                <a:off x="29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33" name="Google Shape;1733;p31"/>
              <p:cNvCxnSpPr/>
              <p:nvPr/>
            </p:nvCxnSpPr>
            <p:spPr>
              <a:xfrm>
                <a:off x="32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34" name="Google Shape;1734;p31"/>
              <p:cNvCxnSpPr/>
              <p:nvPr/>
            </p:nvCxnSpPr>
            <p:spPr>
              <a:xfrm>
                <a:off x="34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35" name="Google Shape;1735;p31"/>
              <p:cNvCxnSpPr/>
              <p:nvPr/>
            </p:nvCxnSpPr>
            <p:spPr>
              <a:xfrm>
                <a:off x="37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36" name="Google Shape;1736;p31"/>
              <p:cNvCxnSpPr/>
              <p:nvPr/>
            </p:nvCxnSpPr>
            <p:spPr>
              <a:xfrm>
                <a:off x="40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37" name="Google Shape;1737;p31"/>
              <p:cNvCxnSpPr/>
              <p:nvPr/>
            </p:nvCxnSpPr>
            <p:spPr>
              <a:xfrm>
                <a:off x="43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38" name="Google Shape;1738;p31"/>
              <p:cNvCxnSpPr/>
              <p:nvPr/>
            </p:nvCxnSpPr>
            <p:spPr>
              <a:xfrm>
                <a:off x="45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39" name="Google Shape;1739;p31"/>
              <p:cNvCxnSpPr/>
              <p:nvPr/>
            </p:nvCxnSpPr>
            <p:spPr>
              <a:xfrm>
                <a:off x="48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40" name="Google Shape;1740;p31"/>
              <p:cNvCxnSpPr/>
              <p:nvPr/>
            </p:nvCxnSpPr>
            <p:spPr>
              <a:xfrm>
                <a:off x="51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41" name="Google Shape;1741;p31"/>
              <p:cNvCxnSpPr/>
              <p:nvPr/>
            </p:nvCxnSpPr>
            <p:spPr>
              <a:xfrm>
                <a:off x="53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42" name="Google Shape;1742;p31"/>
              <p:cNvCxnSpPr/>
              <p:nvPr/>
            </p:nvCxnSpPr>
            <p:spPr>
              <a:xfrm>
                <a:off x="56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43" name="Google Shape;1743;p31"/>
              <p:cNvCxnSpPr/>
              <p:nvPr/>
            </p:nvCxnSpPr>
            <p:spPr>
              <a:xfrm>
                <a:off x="59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44" name="Google Shape;1744;p31"/>
              <p:cNvCxnSpPr/>
              <p:nvPr/>
            </p:nvCxnSpPr>
            <p:spPr>
              <a:xfrm>
                <a:off x="61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45" name="Google Shape;1745;p31"/>
              <p:cNvCxnSpPr/>
              <p:nvPr/>
            </p:nvCxnSpPr>
            <p:spPr>
              <a:xfrm>
                <a:off x="64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46" name="Google Shape;1746;p31"/>
              <p:cNvCxnSpPr/>
              <p:nvPr/>
            </p:nvCxnSpPr>
            <p:spPr>
              <a:xfrm>
                <a:off x="67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47" name="Google Shape;1747;p31"/>
              <p:cNvCxnSpPr/>
              <p:nvPr/>
            </p:nvCxnSpPr>
            <p:spPr>
              <a:xfrm>
                <a:off x="69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48" name="Google Shape;1748;p31"/>
              <p:cNvCxnSpPr/>
              <p:nvPr/>
            </p:nvCxnSpPr>
            <p:spPr>
              <a:xfrm>
                <a:off x="72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49" name="Google Shape;1749;p31"/>
              <p:cNvCxnSpPr/>
              <p:nvPr/>
            </p:nvCxnSpPr>
            <p:spPr>
              <a:xfrm>
                <a:off x="75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50" name="Google Shape;1750;p31"/>
              <p:cNvCxnSpPr/>
              <p:nvPr/>
            </p:nvCxnSpPr>
            <p:spPr>
              <a:xfrm>
                <a:off x="77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51" name="Google Shape;1751;p31"/>
              <p:cNvCxnSpPr/>
              <p:nvPr/>
            </p:nvCxnSpPr>
            <p:spPr>
              <a:xfrm>
                <a:off x="80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52" name="Google Shape;1752;p31"/>
              <p:cNvCxnSpPr/>
              <p:nvPr/>
            </p:nvCxnSpPr>
            <p:spPr>
              <a:xfrm>
                <a:off x="83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53" name="Google Shape;1753;p31"/>
              <p:cNvCxnSpPr/>
              <p:nvPr/>
            </p:nvCxnSpPr>
            <p:spPr>
              <a:xfrm>
                <a:off x="86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54" name="Google Shape;1754;p31"/>
              <p:cNvCxnSpPr/>
              <p:nvPr/>
            </p:nvCxnSpPr>
            <p:spPr>
              <a:xfrm>
                <a:off x="8872000" y="4975"/>
                <a:ext cx="0" cy="5180700"/>
              </a:xfrm>
              <a:prstGeom prst="straightConnector1">
                <a:avLst/>
              </a:prstGeom>
              <a:noFill/>
              <a:ln w="19050" cap="flat" cmpd="sng">
                <a:solidFill>
                  <a:schemeClr val="accent3"/>
                </a:solidFill>
                <a:prstDash val="solid"/>
                <a:round/>
                <a:headEnd type="none" w="med" len="med"/>
                <a:tailEnd type="none" w="med" len="med"/>
              </a:ln>
            </p:spPr>
          </p:cxnSp>
        </p:grpSp>
      </p:grpSp>
      <p:sp>
        <p:nvSpPr>
          <p:cNvPr id="1755" name="Google Shape;1755;p31"/>
          <p:cNvSpPr/>
          <p:nvPr/>
        </p:nvSpPr>
        <p:spPr>
          <a:xfrm>
            <a:off x="539400" y="517075"/>
            <a:ext cx="8065200" cy="4109400"/>
          </a:xfrm>
          <a:prstGeom prst="rect">
            <a:avLst/>
          </a:pr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rot="10800000">
            <a:off x="7599525" y="-547700"/>
            <a:ext cx="1087200" cy="10872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1"/>
          <p:cNvSpPr/>
          <p:nvPr/>
        </p:nvSpPr>
        <p:spPr>
          <a:xfrm>
            <a:off x="8424000" y="30690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758"/>
        <p:cNvGrpSpPr/>
        <p:nvPr/>
      </p:nvGrpSpPr>
      <p:grpSpPr>
        <a:xfrm>
          <a:off x="0" y="0"/>
          <a:ext cx="0" cy="0"/>
          <a:chOff x="0" y="0"/>
          <a:chExt cx="0" cy="0"/>
        </a:xfrm>
      </p:grpSpPr>
      <p:grpSp>
        <p:nvGrpSpPr>
          <p:cNvPr id="1759" name="Google Shape;1759;p32"/>
          <p:cNvGrpSpPr/>
          <p:nvPr/>
        </p:nvGrpSpPr>
        <p:grpSpPr>
          <a:xfrm>
            <a:off x="3300" y="4975"/>
            <a:ext cx="9137400" cy="5143399"/>
            <a:chOff x="3300" y="4975"/>
            <a:chExt cx="9137400" cy="5143399"/>
          </a:xfrm>
        </p:grpSpPr>
        <p:grpSp>
          <p:nvGrpSpPr>
            <p:cNvPr id="1760" name="Google Shape;1760;p32"/>
            <p:cNvGrpSpPr/>
            <p:nvPr/>
          </p:nvGrpSpPr>
          <p:grpSpPr>
            <a:xfrm>
              <a:off x="3300" y="256486"/>
              <a:ext cx="9137400" cy="4629802"/>
              <a:chOff x="3300" y="256486"/>
              <a:chExt cx="9137400" cy="4629802"/>
            </a:xfrm>
          </p:grpSpPr>
          <p:cxnSp>
            <p:nvCxnSpPr>
              <p:cNvPr id="1761" name="Google Shape;1761;p32"/>
              <p:cNvCxnSpPr/>
              <p:nvPr/>
            </p:nvCxnSpPr>
            <p:spPr>
              <a:xfrm>
                <a:off x="3300" y="25648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62" name="Google Shape;1762;p32"/>
              <p:cNvCxnSpPr/>
              <p:nvPr/>
            </p:nvCxnSpPr>
            <p:spPr>
              <a:xfrm>
                <a:off x="3300" y="51369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63" name="Google Shape;1763;p32"/>
              <p:cNvCxnSpPr/>
              <p:nvPr/>
            </p:nvCxnSpPr>
            <p:spPr>
              <a:xfrm>
                <a:off x="3300" y="77090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64" name="Google Shape;1764;p32"/>
              <p:cNvCxnSpPr/>
              <p:nvPr/>
            </p:nvCxnSpPr>
            <p:spPr>
              <a:xfrm>
                <a:off x="3300" y="102812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65" name="Google Shape;1765;p32"/>
              <p:cNvCxnSpPr/>
              <p:nvPr/>
            </p:nvCxnSpPr>
            <p:spPr>
              <a:xfrm>
                <a:off x="3300" y="128533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66" name="Google Shape;1766;p32"/>
              <p:cNvCxnSpPr/>
              <p:nvPr/>
            </p:nvCxnSpPr>
            <p:spPr>
              <a:xfrm>
                <a:off x="3300" y="1542543"/>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67" name="Google Shape;1767;p32"/>
              <p:cNvCxnSpPr/>
              <p:nvPr/>
            </p:nvCxnSpPr>
            <p:spPr>
              <a:xfrm>
                <a:off x="3300" y="179975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68" name="Google Shape;1768;p32"/>
              <p:cNvCxnSpPr/>
              <p:nvPr/>
            </p:nvCxnSpPr>
            <p:spPr>
              <a:xfrm>
                <a:off x="3300" y="205696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69" name="Google Shape;1769;p32"/>
              <p:cNvCxnSpPr/>
              <p:nvPr/>
            </p:nvCxnSpPr>
            <p:spPr>
              <a:xfrm>
                <a:off x="3300" y="231417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70" name="Google Shape;1770;p32"/>
              <p:cNvCxnSpPr/>
              <p:nvPr/>
            </p:nvCxnSpPr>
            <p:spPr>
              <a:xfrm>
                <a:off x="3300" y="257138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71" name="Google Shape;1771;p32"/>
              <p:cNvCxnSpPr/>
              <p:nvPr/>
            </p:nvCxnSpPr>
            <p:spPr>
              <a:xfrm>
                <a:off x="3300" y="2828599"/>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72" name="Google Shape;1772;p32"/>
              <p:cNvCxnSpPr/>
              <p:nvPr/>
            </p:nvCxnSpPr>
            <p:spPr>
              <a:xfrm>
                <a:off x="3300" y="3085810"/>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73" name="Google Shape;1773;p32"/>
              <p:cNvCxnSpPr/>
              <p:nvPr/>
            </p:nvCxnSpPr>
            <p:spPr>
              <a:xfrm>
                <a:off x="3300" y="3343021"/>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74" name="Google Shape;1774;p32"/>
              <p:cNvCxnSpPr/>
              <p:nvPr/>
            </p:nvCxnSpPr>
            <p:spPr>
              <a:xfrm>
                <a:off x="3300" y="3600232"/>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75" name="Google Shape;1775;p32"/>
              <p:cNvCxnSpPr/>
              <p:nvPr/>
            </p:nvCxnSpPr>
            <p:spPr>
              <a:xfrm>
                <a:off x="3300" y="3857444"/>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76" name="Google Shape;1776;p32"/>
              <p:cNvCxnSpPr/>
              <p:nvPr/>
            </p:nvCxnSpPr>
            <p:spPr>
              <a:xfrm>
                <a:off x="3300" y="4114655"/>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77" name="Google Shape;1777;p32"/>
              <p:cNvCxnSpPr/>
              <p:nvPr/>
            </p:nvCxnSpPr>
            <p:spPr>
              <a:xfrm>
                <a:off x="3300" y="4371866"/>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78" name="Google Shape;1778;p32"/>
              <p:cNvCxnSpPr/>
              <p:nvPr/>
            </p:nvCxnSpPr>
            <p:spPr>
              <a:xfrm>
                <a:off x="3300" y="4629078"/>
                <a:ext cx="9137400" cy="0"/>
              </a:xfrm>
              <a:prstGeom prst="straightConnector1">
                <a:avLst/>
              </a:prstGeom>
              <a:noFill/>
              <a:ln w="19050" cap="flat" cmpd="sng">
                <a:solidFill>
                  <a:schemeClr val="accent3"/>
                </a:solidFill>
                <a:prstDash val="solid"/>
                <a:round/>
                <a:headEnd type="none" w="med" len="med"/>
                <a:tailEnd type="none" w="med" len="med"/>
              </a:ln>
            </p:spPr>
          </p:cxnSp>
          <p:cxnSp>
            <p:nvCxnSpPr>
              <p:cNvPr id="1779" name="Google Shape;1779;p32"/>
              <p:cNvCxnSpPr/>
              <p:nvPr/>
            </p:nvCxnSpPr>
            <p:spPr>
              <a:xfrm>
                <a:off x="3300" y="4886289"/>
                <a:ext cx="9137400" cy="0"/>
              </a:xfrm>
              <a:prstGeom prst="straightConnector1">
                <a:avLst/>
              </a:prstGeom>
              <a:noFill/>
              <a:ln w="19050" cap="flat" cmpd="sng">
                <a:solidFill>
                  <a:schemeClr val="accent3"/>
                </a:solidFill>
                <a:prstDash val="solid"/>
                <a:round/>
                <a:headEnd type="none" w="med" len="med"/>
                <a:tailEnd type="none" w="med" len="med"/>
              </a:ln>
            </p:spPr>
          </p:cxnSp>
        </p:grpSp>
        <p:grpSp>
          <p:nvGrpSpPr>
            <p:cNvPr id="1780" name="Google Shape;1780;p32"/>
            <p:cNvGrpSpPr/>
            <p:nvPr/>
          </p:nvGrpSpPr>
          <p:grpSpPr>
            <a:xfrm>
              <a:off x="272000" y="4975"/>
              <a:ext cx="8600000" cy="5143399"/>
              <a:chOff x="272000" y="4975"/>
              <a:chExt cx="8600000" cy="5180700"/>
            </a:xfrm>
          </p:grpSpPr>
          <p:cxnSp>
            <p:nvCxnSpPr>
              <p:cNvPr id="1781" name="Google Shape;1781;p32"/>
              <p:cNvCxnSpPr/>
              <p:nvPr/>
            </p:nvCxnSpPr>
            <p:spPr>
              <a:xfrm>
                <a:off x="2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82" name="Google Shape;1782;p32"/>
              <p:cNvCxnSpPr/>
              <p:nvPr/>
            </p:nvCxnSpPr>
            <p:spPr>
              <a:xfrm>
                <a:off x="5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83" name="Google Shape;1783;p32"/>
              <p:cNvCxnSpPr/>
              <p:nvPr/>
            </p:nvCxnSpPr>
            <p:spPr>
              <a:xfrm>
                <a:off x="8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84" name="Google Shape;1784;p32"/>
              <p:cNvCxnSpPr/>
              <p:nvPr/>
            </p:nvCxnSpPr>
            <p:spPr>
              <a:xfrm>
                <a:off x="10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85" name="Google Shape;1785;p32"/>
              <p:cNvCxnSpPr/>
              <p:nvPr/>
            </p:nvCxnSpPr>
            <p:spPr>
              <a:xfrm>
                <a:off x="13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86" name="Google Shape;1786;p32"/>
              <p:cNvCxnSpPr/>
              <p:nvPr/>
            </p:nvCxnSpPr>
            <p:spPr>
              <a:xfrm>
                <a:off x="16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87" name="Google Shape;1787;p32"/>
              <p:cNvCxnSpPr/>
              <p:nvPr/>
            </p:nvCxnSpPr>
            <p:spPr>
              <a:xfrm>
                <a:off x="18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88" name="Google Shape;1788;p32"/>
              <p:cNvCxnSpPr/>
              <p:nvPr/>
            </p:nvCxnSpPr>
            <p:spPr>
              <a:xfrm>
                <a:off x="21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89" name="Google Shape;1789;p32"/>
              <p:cNvCxnSpPr/>
              <p:nvPr/>
            </p:nvCxnSpPr>
            <p:spPr>
              <a:xfrm>
                <a:off x="24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90" name="Google Shape;1790;p32"/>
              <p:cNvCxnSpPr/>
              <p:nvPr/>
            </p:nvCxnSpPr>
            <p:spPr>
              <a:xfrm>
                <a:off x="26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91" name="Google Shape;1791;p32"/>
              <p:cNvCxnSpPr/>
              <p:nvPr/>
            </p:nvCxnSpPr>
            <p:spPr>
              <a:xfrm>
                <a:off x="29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92" name="Google Shape;1792;p32"/>
              <p:cNvCxnSpPr/>
              <p:nvPr/>
            </p:nvCxnSpPr>
            <p:spPr>
              <a:xfrm>
                <a:off x="32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93" name="Google Shape;1793;p32"/>
              <p:cNvCxnSpPr/>
              <p:nvPr/>
            </p:nvCxnSpPr>
            <p:spPr>
              <a:xfrm>
                <a:off x="34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94" name="Google Shape;1794;p32"/>
              <p:cNvCxnSpPr/>
              <p:nvPr/>
            </p:nvCxnSpPr>
            <p:spPr>
              <a:xfrm>
                <a:off x="37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95" name="Google Shape;1795;p32"/>
              <p:cNvCxnSpPr/>
              <p:nvPr/>
            </p:nvCxnSpPr>
            <p:spPr>
              <a:xfrm>
                <a:off x="40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96" name="Google Shape;1796;p32"/>
              <p:cNvCxnSpPr/>
              <p:nvPr/>
            </p:nvCxnSpPr>
            <p:spPr>
              <a:xfrm>
                <a:off x="43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97" name="Google Shape;1797;p32"/>
              <p:cNvCxnSpPr/>
              <p:nvPr/>
            </p:nvCxnSpPr>
            <p:spPr>
              <a:xfrm>
                <a:off x="457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98" name="Google Shape;1798;p32"/>
              <p:cNvCxnSpPr/>
              <p:nvPr/>
            </p:nvCxnSpPr>
            <p:spPr>
              <a:xfrm>
                <a:off x="484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799" name="Google Shape;1799;p32"/>
              <p:cNvCxnSpPr/>
              <p:nvPr/>
            </p:nvCxnSpPr>
            <p:spPr>
              <a:xfrm>
                <a:off x="510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00" name="Google Shape;1800;p32"/>
              <p:cNvCxnSpPr/>
              <p:nvPr/>
            </p:nvCxnSpPr>
            <p:spPr>
              <a:xfrm>
                <a:off x="537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01" name="Google Shape;1801;p32"/>
              <p:cNvCxnSpPr/>
              <p:nvPr/>
            </p:nvCxnSpPr>
            <p:spPr>
              <a:xfrm>
                <a:off x="564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02" name="Google Shape;1802;p32"/>
              <p:cNvCxnSpPr/>
              <p:nvPr/>
            </p:nvCxnSpPr>
            <p:spPr>
              <a:xfrm>
                <a:off x="591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03" name="Google Shape;1803;p32"/>
              <p:cNvCxnSpPr/>
              <p:nvPr/>
            </p:nvCxnSpPr>
            <p:spPr>
              <a:xfrm>
                <a:off x="618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04" name="Google Shape;1804;p32"/>
              <p:cNvCxnSpPr/>
              <p:nvPr/>
            </p:nvCxnSpPr>
            <p:spPr>
              <a:xfrm>
                <a:off x="645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05" name="Google Shape;1805;p32"/>
              <p:cNvCxnSpPr/>
              <p:nvPr/>
            </p:nvCxnSpPr>
            <p:spPr>
              <a:xfrm>
                <a:off x="6722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06" name="Google Shape;1806;p32"/>
              <p:cNvCxnSpPr/>
              <p:nvPr/>
            </p:nvCxnSpPr>
            <p:spPr>
              <a:xfrm>
                <a:off x="6990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07" name="Google Shape;1807;p32"/>
              <p:cNvCxnSpPr/>
              <p:nvPr/>
            </p:nvCxnSpPr>
            <p:spPr>
              <a:xfrm>
                <a:off x="7259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08" name="Google Shape;1808;p32"/>
              <p:cNvCxnSpPr/>
              <p:nvPr/>
            </p:nvCxnSpPr>
            <p:spPr>
              <a:xfrm>
                <a:off x="7528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09" name="Google Shape;1809;p32"/>
              <p:cNvCxnSpPr/>
              <p:nvPr/>
            </p:nvCxnSpPr>
            <p:spPr>
              <a:xfrm>
                <a:off x="77970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10" name="Google Shape;1810;p32"/>
              <p:cNvCxnSpPr/>
              <p:nvPr/>
            </p:nvCxnSpPr>
            <p:spPr>
              <a:xfrm>
                <a:off x="80657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11" name="Google Shape;1811;p32"/>
              <p:cNvCxnSpPr/>
              <p:nvPr/>
            </p:nvCxnSpPr>
            <p:spPr>
              <a:xfrm>
                <a:off x="833450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12" name="Google Shape;1812;p32"/>
              <p:cNvCxnSpPr/>
              <p:nvPr/>
            </p:nvCxnSpPr>
            <p:spPr>
              <a:xfrm>
                <a:off x="8603250" y="4975"/>
                <a:ext cx="0" cy="5180700"/>
              </a:xfrm>
              <a:prstGeom prst="straightConnector1">
                <a:avLst/>
              </a:prstGeom>
              <a:noFill/>
              <a:ln w="19050" cap="flat" cmpd="sng">
                <a:solidFill>
                  <a:schemeClr val="accent3"/>
                </a:solidFill>
                <a:prstDash val="solid"/>
                <a:round/>
                <a:headEnd type="none" w="med" len="med"/>
                <a:tailEnd type="none" w="med" len="med"/>
              </a:ln>
            </p:spPr>
          </p:cxnSp>
          <p:cxnSp>
            <p:nvCxnSpPr>
              <p:cNvPr id="1813" name="Google Shape;1813;p32"/>
              <p:cNvCxnSpPr/>
              <p:nvPr/>
            </p:nvCxnSpPr>
            <p:spPr>
              <a:xfrm>
                <a:off x="8872000" y="4975"/>
                <a:ext cx="0" cy="5180700"/>
              </a:xfrm>
              <a:prstGeom prst="straightConnector1">
                <a:avLst/>
              </a:prstGeom>
              <a:noFill/>
              <a:ln w="19050" cap="flat" cmpd="sng">
                <a:solidFill>
                  <a:schemeClr val="accent3"/>
                </a:solidFill>
                <a:prstDash val="solid"/>
                <a:round/>
                <a:headEnd type="none" w="med" len="med"/>
                <a:tailEnd type="none" w="med" len="med"/>
              </a:ln>
            </p:spPr>
          </p:cxnSp>
        </p:grpSp>
      </p:grpSp>
      <p:sp>
        <p:nvSpPr>
          <p:cNvPr id="1814" name="Google Shape;1814;p32"/>
          <p:cNvSpPr/>
          <p:nvPr/>
        </p:nvSpPr>
        <p:spPr>
          <a:xfrm>
            <a:off x="539400" y="517075"/>
            <a:ext cx="8065200" cy="4109400"/>
          </a:xfrm>
          <a:prstGeom prst="rect">
            <a:avLst/>
          </a:pr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2"/>
          <p:cNvSpPr/>
          <p:nvPr/>
        </p:nvSpPr>
        <p:spPr>
          <a:xfrm flipH="1">
            <a:off x="713225" y="4373825"/>
            <a:ext cx="1547700" cy="15477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flipH="1">
            <a:off x="2260925" y="4023675"/>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12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1pPr>
            <a:lvl2pPr lvl="1"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2pPr>
            <a:lvl3pPr lvl="2"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3pPr>
            <a:lvl4pPr lvl="3"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4pPr>
            <a:lvl5pPr lvl="4"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5pPr>
            <a:lvl6pPr lvl="5"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6pPr>
            <a:lvl7pPr lvl="6"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7pPr>
            <a:lvl8pPr lvl="7"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8pPr>
            <a:lvl9pPr lvl="8"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9" r:id="rId5"/>
    <p:sldLayoutId id="2147483670" r:id="rId6"/>
    <p:sldLayoutId id="2147483676" r:id="rId7"/>
    <p:sldLayoutId id="2147483677" r:id="rId8"/>
    <p:sldLayoutId id="2147483678"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26"/>
        <p:cNvGrpSpPr/>
        <p:nvPr/>
      </p:nvGrpSpPr>
      <p:grpSpPr>
        <a:xfrm>
          <a:off x="0" y="0"/>
          <a:ext cx="0" cy="0"/>
          <a:chOff x="0" y="0"/>
          <a:chExt cx="0" cy="0"/>
        </a:xfrm>
      </p:grpSpPr>
      <p:sp>
        <p:nvSpPr>
          <p:cNvPr id="1827" name="Google Shape;1827;p36"/>
          <p:cNvSpPr txBox="1">
            <a:spLocks noGrp="1"/>
          </p:cNvSpPr>
          <p:nvPr>
            <p:ph type="ctrTitle"/>
          </p:nvPr>
        </p:nvSpPr>
        <p:spPr>
          <a:xfrm>
            <a:off x="490655" y="595916"/>
            <a:ext cx="8348546" cy="2928772"/>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US">
                <a:solidFill>
                  <a:srgbClr val="9AA6FF"/>
                </a:solidFill>
              </a:rPr>
              <a:t>XÂY DỰNG HỆ THỐNG </a:t>
            </a:r>
            <a:br>
              <a:rPr lang="en-US">
                <a:solidFill>
                  <a:srgbClr val="9AA6FF"/>
                </a:solidFill>
              </a:rPr>
            </a:br>
            <a:r>
              <a:rPr lang="en-US">
                <a:solidFill>
                  <a:schemeClr val="tx2"/>
                </a:solidFill>
              </a:rPr>
              <a:t>ĐỀ NGHỊ PHIM </a:t>
            </a:r>
            <a:r>
              <a:rPr lang="en-US">
                <a:solidFill>
                  <a:srgbClr val="9AA6FF"/>
                </a:solidFill>
              </a:rPr>
              <a:t>TRÊN NỀN TẢNG </a:t>
            </a:r>
            <a:br>
              <a:rPr lang="en-US">
                <a:solidFill>
                  <a:srgbClr val="9AA6FF"/>
                </a:solidFill>
              </a:rPr>
            </a:br>
            <a:r>
              <a:rPr lang="en-US">
                <a:solidFill>
                  <a:schemeClr val="accent1"/>
                </a:solidFill>
              </a:rPr>
              <a:t>ĐIỆN TOÁN ĐÁM MÂY</a:t>
            </a:r>
          </a:p>
        </p:txBody>
      </p:sp>
      <p:sp>
        <p:nvSpPr>
          <p:cNvPr id="1829" name="Google Shape;1829;p36"/>
          <p:cNvSpPr/>
          <p:nvPr/>
        </p:nvSpPr>
        <p:spPr>
          <a:xfrm rot="-5400000" flipH="1">
            <a:off x="8501725" y="189100"/>
            <a:ext cx="1917000" cy="19170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0" name="Google Shape;1830;p36"/>
          <p:cNvCxnSpPr/>
          <p:nvPr/>
        </p:nvCxnSpPr>
        <p:spPr>
          <a:xfrm>
            <a:off x="906892" y="3595968"/>
            <a:ext cx="1547700" cy="0"/>
          </a:xfrm>
          <a:prstGeom prst="straightConnector1">
            <a:avLst/>
          </a:prstGeom>
          <a:noFill/>
          <a:ln w="19050" cap="flat" cmpd="sng">
            <a:solidFill>
              <a:schemeClr val="accent2"/>
            </a:solidFill>
            <a:prstDash val="solid"/>
            <a:round/>
            <a:headEnd type="none" w="med" len="med"/>
            <a:tailEnd type="none" w="med" len="med"/>
          </a:ln>
        </p:spPr>
      </p:cxnSp>
      <p:sp>
        <p:nvSpPr>
          <p:cNvPr id="1831" name="Google Shape;1831;p36"/>
          <p:cNvSpPr/>
          <p:nvPr/>
        </p:nvSpPr>
        <p:spPr>
          <a:xfrm>
            <a:off x="713225" y="4373825"/>
            <a:ext cx="1547700" cy="15477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6"/>
          <p:cNvSpPr/>
          <p:nvPr/>
        </p:nvSpPr>
        <p:spPr>
          <a:xfrm>
            <a:off x="2071950" y="4023675"/>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lide Number Placeholder 3">
            <a:extLst>
              <a:ext uri="{FF2B5EF4-FFF2-40B4-BE49-F238E27FC236}">
                <a16:creationId xmlns:a16="http://schemas.microsoft.com/office/drawing/2014/main" id="{E24DC81A-ED29-5ADA-1C11-4D61F027A9E9}"/>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1</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25067924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Quy trình yêu cầu</a:t>
            </a:r>
            <a:endParaRPr>
              <a:solidFill>
                <a:schemeClr val="tx2"/>
              </a:solidFill>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92F8F2E1-F55B-A3EA-606D-E865D50C9F3F}"/>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10</a:t>
            </a:fld>
            <a:endParaRPr lang="vi-VN" sz="1600" b="1">
              <a:solidFill>
                <a:schemeClr val="tx1"/>
              </a:solidFill>
              <a:latin typeface="Fira Sans Condensed" panose="020B0503050000020004" pitchFamily="34" charset="0"/>
            </a:endParaRPr>
          </a:p>
        </p:txBody>
      </p:sp>
      <p:pic>
        <p:nvPicPr>
          <p:cNvPr id="5" name="Picture 4" descr="Diagram showing architecture of a machine learning model for training movie recommendations.">
            <a:extLst>
              <a:ext uri="{FF2B5EF4-FFF2-40B4-BE49-F238E27FC236}">
                <a16:creationId xmlns:a16="http://schemas.microsoft.com/office/drawing/2014/main" id="{9A67C5EF-FE37-8F24-E458-4EBDFB5B835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28468" y="602794"/>
            <a:ext cx="7087062" cy="3937911"/>
          </a:xfrm>
          <a:prstGeom prst="rect">
            <a:avLst/>
          </a:prstGeom>
          <a:noFill/>
          <a:ln>
            <a:noFill/>
          </a:ln>
        </p:spPr>
      </p:pic>
    </p:spTree>
    <p:extLst>
      <p:ext uri="{BB962C8B-B14F-4D97-AF65-F5344CB8AC3E}">
        <p14:creationId xmlns:p14="http://schemas.microsoft.com/office/powerpoint/2010/main" val="731810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Quy trình thực hiện</a:t>
            </a:r>
            <a:endParaRPr>
              <a:solidFill>
                <a:schemeClr val="tx2"/>
              </a:solidFill>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92F8F2E1-F55B-A3EA-606D-E865D50C9F3F}"/>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11</a:t>
            </a:fld>
            <a:endParaRPr lang="vi-VN" sz="1600" b="1">
              <a:solidFill>
                <a:schemeClr val="tx1"/>
              </a:solidFill>
              <a:latin typeface="Fira Sans Condensed" panose="020B0503050000020004" pitchFamily="34" charset="0"/>
            </a:endParaRPr>
          </a:p>
        </p:txBody>
      </p:sp>
      <p:pic>
        <p:nvPicPr>
          <p:cNvPr id="4" name="Picture 3">
            <a:extLst>
              <a:ext uri="{FF2B5EF4-FFF2-40B4-BE49-F238E27FC236}">
                <a16:creationId xmlns:a16="http://schemas.microsoft.com/office/drawing/2014/main" id="{297D0176-517F-92DF-3CF4-B84DE2BA16E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2543"/>
          <a:stretch/>
        </p:blipFill>
        <p:spPr bwMode="auto">
          <a:xfrm>
            <a:off x="609862" y="666860"/>
            <a:ext cx="7924276" cy="3809779"/>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09147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40"/>
          <p:cNvSpPr txBox="1">
            <a:spLocks noGrp="1"/>
          </p:cNvSpPr>
          <p:nvPr>
            <p:ph type="title"/>
          </p:nvPr>
        </p:nvSpPr>
        <p:spPr>
          <a:xfrm>
            <a:off x="2204720" y="2079575"/>
            <a:ext cx="5592600" cy="1511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CƠ SỞ LÝ THUYẾT</a:t>
            </a:r>
            <a:endParaRPr/>
          </a:p>
        </p:txBody>
      </p:sp>
      <p:sp>
        <p:nvSpPr>
          <p:cNvPr id="1880" name="Google Shape;1880;p40"/>
          <p:cNvSpPr txBox="1">
            <a:spLocks noGrp="1"/>
          </p:cNvSpPr>
          <p:nvPr>
            <p:ph type="title" idx="2"/>
          </p:nvPr>
        </p:nvSpPr>
        <p:spPr>
          <a:xfrm>
            <a:off x="6115056" y="1012925"/>
            <a:ext cx="1652100" cy="915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cxnSp>
        <p:nvCxnSpPr>
          <p:cNvPr id="1882" name="Google Shape;1882;p40"/>
          <p:cNvCxnSpPr/>
          <p:nvPr/>
        </p:nvCxnSpPr>
        <p:spPr>
          <a:xfrm>
            <a:off x="6215288" y="1928825"/>
            <a:ext cx="1547700" cy="0"/>
          </a:xfrm>
          <a:prstGeom prst="straightConnector1">
            <a:avLst/>
          </a:prstGeom>
          <a:noFill/>
          <a:ln w="19050" cap="flat" cmpd="sng">
            <a:solidFill>
              <a:schemeClr val="accent2"/>
            </a:solidFill>
            <a:prstDash val="solid"/>
            <a:round/>
            <a:headEnd type="none" w="med" len="med"/>
            <a:tailEnd type="none" w="med" len="med"/>
          </a:ln>
        </p:spPr>
      </p:cxnSp>
      <p:sp>
        <p:nvSpPr>
          <p:cNvPr id="1883" name="Google Shape;1883;p40"/>
          <p:cNvSpPr/>
          <p:nvPr/>
        </p:nvSpPr>
        <p:spPr>
          <a:xfrm rot="10800000" flipH="1">
            <a:off x="5768576" y="-956250"/>
            <a:ext cx="1917000" cy="19170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0"/>
          <p:cNvSpPr/>
          <p:nvPr/>
        </p:nvSpPr>
        <p:spPr>
          <a:xfrm>
            <a:off x="8085750" y="4373825"/>
            <a:ext cx="1547700" cy="15477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0"/>
          <p:cNvSpPr/>
          <p:nvPr/>
        </p:nvSpPr>
        <p:spPr>
          <a:xfrm>
            <a:off x="7630650" y="4023675"/>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0E0D41E-AA95-0C17-EA88-203DC483B2BF}"/>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6" name="Subtitle 5">
            <a:extLst>
              <a:ext uri="{FF2B5EF4-FFF2-40B4-BE49-F238E27FC236}">
                <a16:creationId xmlns:a16="http://schemas.microsoft.com/office/drawing/2014/main" id="{138F64E7-9117-C377-F385-2DC2E4B4FBD0}"/>
              </a:ext>
            </a:extLst>
          </p:cNvPr>
          <p:cNvSpPr>
            <a:spLocks noGrp="1"/>
          </p:cNvSpPr>
          <p:nvPr>
            <p:ph type="subTitle" idx="1"/>
          </p:nvPr>
        </p:nvSpPr>
        <p:spPr/>
        <p:txBody>
          <a:bodyPr/>
          <a:lstStyle/>
          <a:p>
            <a:endParaRPr lang="en-US"/>
          </a:p>
        </p:txBody>
      </p:sp>
      <p:sp>
        <p:nvSpPr>
          <p:cNvPr id="2" name="Slide Number Placeholder 3">
            <a:extLst>
              <a:ext uri="{FF2B5EF4-FFF2-40B4-BE49-F238E27FC236}">
                <a16:creationId xmlns:a16="http://schemas.microsoft.com/office/drawing/2014/main" id="{26772B76-6811-13A7-CA06-934ABA00F875}"/>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12</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1579187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Microsoft Azure</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6" name="Google Shape;1899;p42">
            <a:extLst>
              <a:ext uri="{FF2B5EF4-FFF2-40B4-BE49-F238E27FC236}">
                <a16:creationId xmlns:a16="http://schemas.microsoft.com/office/drawing/2014/main" id="{D7BF4F1E-C8CF-B739-FD5F-9AB9A583F685}"/>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a:t>L</a:t>
            </a:r>
            <a:r>
              <a:rPr lang="vi-VN" sz="1500"/>
              <a:t>à giải pháp điện toán đám mây toàn diện được sử dụng để xây dựng, triển khai và quản lý các ứng dụng thông qua mạng lưới trung tâm dữ liệu toàn cầu của Microsoft.</a:t>
            </a:r>
          </a:p>
          <a:p>
            <a:pPr marL="0" lvl="0" indent="177800" algn="just" rtl="0">
              <a:lnSpc>
                <a:spcPct val="150000"/>
              </a:lnSpc>
              <a:spcBef>
                <a:spcPts val="0"/>
              </a:spcBef>
              <a:spcAft>
                <a:spcPts val="0"/>
              </a:spcAft>
              <a:buClr>
                <a:schemeClr val="dk1"/>
              </a:buClr>
              <a:buSzPts val="1100"/>
              <a:buFont typeface="Arial"/>
              <a:buNone/>
            </a:pPr>
            <a:r>
              <a:rPr lang="en-US" sz="1500"/>
              <a:t>Cung </a:t>
            </a:r>
            <a:r>
              <a:rPr lang="vi-VN" sz="1500"/>
              <a:t>cấp hơn 200 dịch vụ (services), được chia thành 18 loại (categories) .</a:t>
            </a:r>
          </a:p>
        </p:txBody>
      </p:sp>
      <p:sp>
        <p:nvSpPr>
          <p:cNvPr id="2" name="Slide Number Placeholder 3">
            <a:extLst>
              <a:ext uri="{FF2B5EF4-FFF2-40B4-BE49-F238E27FC236}">
                <a16:creationId xmlns:a16="http://schemas.microsoft.com/office/drawing/2014/main" id="{688F4A81-4FEE-847F-6E7C-4537CF83C395}"/>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13</a:t>
            </a:fld>
            <a:endParaRPr lang="vi-VN" sz="1600" b="1">
              <a:solidFill>
                <a:schemeClr val="tx1"/>
              </a:solidFill>
              <a:latin typeface="Fira Sans Condensed" panose="020B0503050000020004" pitchFamily="34" charset="0"/>
            </a:endParaRPr>
          </a:p>
        </p:txBody>
      </p:sp>
      <p:pic>
        <p:nvPicPr>
          <p:cNvPr id="4" name="Hình ảnh 3" descr="Ảnh có chứa Đồ họa, Phông chữ, thiết kế đồ họa, biểu tượng&#10;&#10;Mô tả được tự động tạo">
            <a:extLst>
              <a:ext uri="{FF2B5EF4-FFF2-40B4-BE49-F238E27FC236}">
                <a16:creationId xmlns:a16="http://schemas.microsoft.com/office/drawing/2014/main" id="{568BDCD5-3A5D-6E42-0460-EBEF996440FE}"/>
              </a:ext>
            </a:extLst>
          </p:cNvPr>
          <p:cNvPicPr>
            <a:picLocks noChangeAspect="1"/>
          </p:cNvPicPr>
          <p:nvPr/>
        </p:nvPicPr>
        <p:blipFill>
          <a:blip r:embed="rId3"/>
          <a:stretch>
            <a:fillRect/>
          </a:stretch>
        </p:blipFill>
        <p:spPr>
          <a:xfrm>
            <a:off x="4018971" y="69075"/>
            <a:ext cx="1445127" cy="417178"/>
          </a:xfrm>
          <a:prstGeom prst="rect">
            <a:avLst/>
          </a:prstGeom>
        </p:spPr>
      </p:pic>
      <p:pic>
        <p:nvPicPr>
          <p:cNvPr id="5" name="Hình ảnh 4">
            <a:extLst>
              <a:ext uri="{FF2B5EF4-FFF2-40B4-BE49-F238E27FC236}">
                <a16:creationId xmlns:a16="http://schemas.microsoft.com/office/drawing/2014/main" id="{2A76D127-85D3-2E02-D9CB-1A8D5320F31D}"/>
              </a:ext>
            </a:extLst>
          </p:cNvPr>
          <p:cNvPicPr>
            <a:picLocks noChangeAspect="1"/>
          </p:cNvPicPr>
          <p:nvPr/>
        </p:nvPicPr>
        <p:blipFill>
          <a:blip r:embed="rId4"/>
          <a:srcRect/>
          <a:stretch/>
        </p:blipFill>
        <p:spPr>
          <a:xfrm>
            <a:off x="1784374" y="1784195"/>
            <a:ext cx="5989323" cy="2814161"/>
          </a:xfrm>
          <a:prstGeom prst="rect">
            <a:avLst/>
          </a:prstGeom>
        </p:spPr>
      </p:pic>
    </p:spTree>
    <p:extLst>
      <p:ext uri="{BB962C8B-B14F-4D97-AF65-F5344CB8AC3E}">
        <p14:creationId xmlns:p14="http://schemas.microsoft.com/office/powerpoint/2010/main" val="1812562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Azure Blob Storage</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6" name="Google Shape;1899;p42">
            <a:extLst>
              <a:ext uri="{FF2B5EF4-FFF2-40B4-BE49-F238E27FC236}">
                <a16:creationId xmlns:a16="http://schemas.microsoft.com/office/drawing/2014/main" id="{0EA7EE27-5CAF-716B-A8FF-D939679CEFA2}"/>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err="1"/>
              <a:t>Là</a:t>
            </a:r>
            <a:r>
              <a:rPr lang="en-US" sz="1500"/>
              <a:t> </a:t>
            </a:r>
            <a:r>
              <a:rPr lang="vi-VN" sz="1500"/>
              <a:t>một dịch vụ hay đơn giản là một công cụ cho phép lưu trữ dữ liệu phi cấu trúc trên cloud.</a:t>
            </a:r>
          </a:p>
          <a:p>
            <a:pPr marL="0" lvl="0" indent="177800" algn="just" rtl="0">
              <a:lnSpc>
                <a:spcPct val="150000"/>
              </a:lnSpc>
              <a:spcBef>
                <a:spcPts val="0"/>
              </a:spcBef>
              <a:spcAft>
                <a:spcPts val="0"/>
              </a:spcAft>
              <a:buClr>
                <a:schemeClr val="dk1"/>
              </a:buClr>
              <a:buSzPts val="1100"/>
              <a:buFont typeface="Arial"/>
              <a:buNone/>
            </a:pPr>
            <a:r>
              <a:rPr lang="en-US" sz="1500"/>
              <a:t>L</a:t>
            </a:r>
            <a:r>
              <a:rPr lang="vi-VN" sz="1500"/>
              <a:t>ưu trữ các file tương tự như ta lưu trữ dạng thư mục - file. Mỗi object lưu trữ trên Azure Blob Storage còn được gọi là 1 </a:t>
            </a:r>
            <a:r>
              <a:rPr lang="en-US" sz="1500"/>
              <a:t>B</a:t>
            </a:r>
            <a:r>
              <a:rPr lang="vi-VN" sz="1500"/>
              <a:t>lob.</a:t>
            </a:r>
          </a:p>
        </p:txBody>
      </p:sp>
      <p:sp>
        <p:nvSpPr>
          <p:cNvPr id="2" name="Slide Number Placeholder 3">
            <a:extLst>
              <a:ext uri="{FF2B5EF4-FFF2-40B4-BE49-F238E27FC236}">
                <a16:creationId xmlns:a16="http://schemas.microsoft.com/office/drawing/2014/main" id="{55376CE9-7EF1-D2E4-BFD9-ED60AE8E9AA9}"/>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14</a:t>
            </a:fld>
            <a:endParaRPr lang="vi-VN" sz="1600" b="1">
              <a:solidFill>
                <a:schemeClr val="tx1"/>
              </a:solidFill>
              <a:latin typeface="Fira Sans Condensed" panose="020B0503050000020004" pitchFamily="34" charset="0"/>
            </a:endParaRPr>
          </a:p>
        </p:txBody>
      </p:sp>
      <p:pic>
        <p:nvPicPr>
          <p:cNvPr id="7" name="Picture 6">
            <a:extLst>
              <a:ext uri="{FF2B5EF4-FFF2-40B4-BE49-F238E27FC236}">
                <a16:creationId xmlns:a16="http://schemas.microsoft.com/office/drawing/2014/main" id="{D71FFA99-B107-4CD3-ACE3-88542DE234E3}"/>
              </a:ext>
            </a:extLst>
          </p:cNvPr>
          <p:cNvPicPr>
            <a:picLocks noChangeAspect="1"/>
          </p:cNvPicPr>
          <p:nvPr/>
        </p:nvPicPr>
        <p:blipFill>
          <a:blip r:embed="rId3"/>
          <a:stretch>
            <a:fillRect/>
          </a:stretch>
        </p:blipFill>
        <p:spPr>
          <a:xfrm>
            <a:off x="1590908" y="1332"/>
            <a:ext cx="1909026" cy="572708"/>
          </a:xfrm>
          <a:prstGeom prst="rect">
            <a:avLst/>
          </a:prstGeom>
        </p:spPr>
      </p:pic>
      <p:pic>
        <p:nvPicPr>
          <p:cNvPr id="4" name="Hình ảnh 3" descr="Ảnh có chứa văn bản, ảnh chụp màn hình, Phông chữ, hàng&#10;&#10;Mô tả được tự động tạo">
            <a:extLst>
              <a:ext uri="{FF2B5EF4-FFF2-40B4-BE49-F238E27FC236}">
                <a16:creationId xmlns:a16="http://schemas.microsoft.com/office/drawing/2014/main" id="{3B4DDA8E-6927-9519-6F9E-A2E5F86FAE39}"/>
              </a:ext>
            </a:extLst>
          </p:cNvPr>
          <p:cNvPicPr>
            <a:picLocks noChangeAspect="1"/>
          </p:cNvPicPr>
          <p:nvPr/>
        </p:nvPicPr>
        <p:blipFill>
          <a:blip r:embed="rId4"/>
          <a:stretch>
            <a:fillRect/>
          </a:stretch>
        </p:blipFill>
        <p:spPr>
          <a:xfrm>
            <a:off x="2286000" y="1973967"/>
            <a:ext cx="4727863" cy="1767066"/>
          </a:xfrm>
          <a:prstGeom prst="rect">
            <a:avLst/>
          </a:prstGeom>
        </p:spPr>
      </p:pic>
    </p:spTree>
    <p:extLst>
      <p:ext uri="{BB962C8B-B14F-4D97-AF65-F5344CB8AC3E}">
        <p14:creationId xmlns:p14="http://schemas.microsoft.com/office/powerpoint/2010/main" val="5507331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Azure Blob Storage</a:t>
            </a:r>
            <a:endParaRPr>
              <a:solidFill>
                <a:schemeClr val="tx2"/>
              </a:solidFill>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55376CE9-7EF1-D2E4-BFD9-ED60AE8E9AA9}"/>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15</a:t>
            </a:fld>
            <a:endParaRPr lang="vi-VN" sz="1600" b="1">
              <a:solidFill>
                <a:schemeClr val="tx1"/>
              </a:solidFill>
              <a:latin typeface="Fira Sans Condensed" panose="020B0503050000020004" pitchFamily="34" charset="0"/>
            </a:endParaRPr>
          </a:p>
        </p:txBody>
      </p:sp>
      <p:pic>
        <p:nvPicPr>
          <p:cNvPr id="7" name="Picture 6">
            <a:extLst>
              <a:ext uri="{FF2B5EF4-FFF2-40B4-BE49-F238E27FC236}">
                <a16:creationId xmlns:a16="http://schemas.microsoft.com/office/drawing/2014/main" id="{D71FFA99-B107-4CD3-ACE3-88542DE234E3}"/>
              </a:ext>
            </a:extLst>
          </p:cNvPr>
          <p:cNvPicPr>
            <a:picLocks noChangeAspect="1"/>
          </p:cNvPicPr>
          <p:nvPr/>
        </p:nvPicPr>
        <p:blipFill>
          <a:blip r:embed="rId3"/>
          <a:stretch>
            <a:fillRect/>
          </a:stretch>
        </p:blipFill>
        <p:spPr>
          <a:xfrm>
            <a:off x="1590908" y="1332"/>
            <a:ext cx="1909026" cy="572708"/>
          </a:xfrm>
          <a:prstGeom prst="rect">
            <a:avLst/>
          </a:prstGeom>
        </p:spPr>
      </p:pic>
      <p:graphicFrame>
        <p:nvGraphicFramePr>
          <p:cNvPr id="9" name="Google Shape;2230;p65">
            <a:extLst>
              <a:ext uri="{FF2B5EF4-FFF2-40B4-BE49-F238E27FC236}">
                <a16:creationId xmlns:a16="http://schemas.microsoft.com/office/drawing/2014/main" id="{1A642AF7-FAAB-1743-CE0E-3C571D4F5707}"/>
              </a:ext>
            </a:extLst>
          </p:cNvPr>
          <p:cNvGraphicFramePr/>
          <p:nvPr>
            <p:extLst>
              <p:ext uri="{D42A27DB-BD31-4B8C-83A1-F6EECF244321}">
                <p14:modId xmlns:p14="http://schemas.microsoft.com/office/powerpoint/2010/main" val="4121934262"/>
              </p:ext>
            </p:extLst>
          </p:nvPr>
        </p:nvGraphicFramePr>
        <p:xfrm>
          <a:off x="648393" y="989690"/>
          <a:ext cx="7888779" cy="3403556"/>
        </p:xfrm>
        <a:graphic>
          <a:graphicData uri="http://schemas.openxmlformats.org/drawingml/2006/table">
            <a:tbl>
              <a:tblPr>
                <a:noFill/>
                <a:tableStyleId>{881FDB18-83D8-42D6-A419-5622886C603C}</a:tableStyleId>
              </a:tblPr>
              <a:tblGrid>
                <a:gridCol w="1346662">
                  <a:extLst>
                    <a:ext uri="{9D8B030D-6E8A-4147-A177-3AD203B41FA5}">
                      <a16:colId xmlns:a16="http://schemas.microsoft.com/office/drawing/2014/main" val="20000"/>
                    </a:ext>
                  </a:extLst>
                </a:gridCol>
                <a:gridCol w="2144683">
                  <a:extLst>
                    <a:ext uri="{9D8B030D-6E8A-4147-A177-3AD203B41FA5}">
                      <a16:colId xmlns:a16="http://schemas.microsoft.com/office/drawing/2014/main" val="20001"/>
                    </a:ext>
                  </a:extLst>
                </a:gridCol>
                <a:gridCol w="2352502">
                  <a:extLst>
                    <a:ext uri="{9D8B030D-6E8A-4147-A177-3AD203B41FA5}">
                      <a16:colId xmlns:a16="http://schemas.microsoft.com/office/drawing/2014/main" val="20002"/>
                    </a:ext>
                  </a:extLst>
                </a:gridCol>
                <a:gridCol w="2044932">
                  <a:extLst>
                    <a:ext uri="{9D8B030D-6E8A-4147-A177-3AD203B41FA5}">
                      <a16:colId xmlns:a16="http://schemas.microsoft.com/office/drawing/2014/main" val="20003"/>
                    </a:ext>
                  </a:extLst>
                </a:gridCol>
              </a:tblGrid>
              <a:tr h="542750">
                <a:tc>
                  <a:txBody>
                    <a:bodyPr/>
                    <a:lstStyle/>
                    <a:p>
                      <a:pPr marL="0" lvl="0" indent="0" algn="ctr" rtl="0">
                        <a:spcBef>
                          <a:spcPts val="0"/>
                        </a:spcBef>
                        <a:spcAft>
                          <a:spcPts val="0"/>
                        </a:spcAft>
                        <a:buNone/>
                      </a:pPr>
                      <a:r>
                        <a:rPr lang="en-US" sz="1500" b="1" err="1">
                          <a:solidFill>
                            <a:schemeClr val="bg2">
                              <a:lumMod val="60000"/>
                              <a:lumOff val="40000"/>
                            </a:schemeClr>
                          </a:solidFill>
                          <a:latin typeface="Barlow" panose="00000500000000000000" pitchFamily="2" charset="-93"/>
                          <a:ea typeface="Epilogue"/>
                          <a:cs typeface="Epilogue"/>
                          <a:sym typeface="Epilogue"/>
                        </a:rPr>
                        <a:t>Tiêu</a:t>
                      </a:r>
                      <a:r>
                        <a:rPr lang="en-US" sz="1500" b="1">
                          <a:solidFill>
                            <a:schemeClr val="bg2">
                              <a:lumMod val="60000"/>
                              <a:lumOff val="40000"/>
                            </a:schemeClr>
                          </a:solidFill>
                          <a:latin typeface="Barlow" panose="00000500000000000000" pitchFamily="2" charset="-93"/>
                          <a:ea typeface="Epilogue"/>
                          <a:cs typeface="Epilogue"/>
                          <a:sym typeface="Epilogue"/>
                        </a:rPr>
                        <a:t> </a:t>
                      </a:r>
                      <a:r>
                        <a:rPr lang="en-US" sz="1500" b="1" err="1">
                          <a:solidFill>
                            <a:schemeClr val="bg2">
                              <a:lumMod val="60000"/>
                              <a:lumOff val="40000"/>
                            </a:schemeClr>
                          </a:solidFill>
                          <a:latin typeface="Barlow" panose="00000500000000000000" pitchFamily="2" charset="-93"/>
                          <a:ea typeface="Epilogue"/>
                          <a:cs typeface="Epilogue"/>
                          <a:sym typeface="Epilogue"/>
                        </a:rPr>
                        <a:t>chí</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Block Blobs</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Append Blobs</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Clr>
                          <a:srgbClr val="000000"/>
                        </a:buClr>
                        <a:buSzPts val="1100"/>
                        <a:buFont typeface="Arial"/>
                        <a:buNone/>
                      </a:pPr>
                      <a:r>
                        <a:rPr lang="en" sz="1500" b="1">
                          <a:solidFill>
                            <a:schemeClr val="bg2">
                              <a:lumMod val="60000"/>
                              <a:lumOff val="40000"/>
                            </a:schemeClr>
                          </a:solidFill>
                          <a:latin typeface="Barlow" panose="00000500000000000000" pitchFamily="2" charset="-93"/>
                          <a:ea typeface="Epilogue"/>
                          <a:cs typeface="Epilogue"/>
                          <a:sym typeface="Epilogue"/>
                        </a:rPr>
                        <a:t>Page Blobs</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20556">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Loại dữ liệu</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Text </a:t>
                      </a:r>
                      <a:r>
                        <a:rPr lang="en-US" sz="1500" err="1">
                          <a:solidFill>
                            <a:schemeClr val="bg2">
                              <a:lumMod val="60000"/>
                              <a:lumOff val="40000"/>
                            </a:schemeClr>
                          </a:solidFill>
                          <a:latin typeface="Barlow" panose="00000500000000000000" pitchFamily="2" charset="-93"/>
                          <a:ea typeface="Barlow"/>
                          <a:cs typeface="Barlow"/>
                          <a:sym typeface="Barlow"/>
                        </a:rPr>
                        <a:t>và</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dữ</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liệu</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nhị</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phân</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Text </a:t>
                      </a:r>
                      <a:r>
                        <a:rPr lang="en-US" sz="1500" err="1">
                          <a:solidFill>
                            <a:schemeClr val="bg2">
                              <a:lumMod val="60000"/>
                              <a:lumOff val="40000"/>
                            </a:schemeClr>
                          </a:solidFill>
                          <a:latin typeface="Barlow" panose="00000500000000000000" pitchFamily="2" charset="-93"/>
                          <a:ea typeface="Barlow"/>
                          <a:cs typeface="Barlow"/>
                          <a:sym typeface="Barlow"/>
                        </a:rPr>
                        <a:t>và</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dữ</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liệu</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nhị</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phân</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err="1">
                          <a:solidFill>
                            <a:schemeClr val="bg2">
                              <a:lumMod val="60000"/>
                              <a:lumOff val="40000"/>
                            </a:schemeClr>
                          </a:solidFill>
                          <a:latin typeface="Barlow" panose="00000500000000000000" pitchFamily="2" charset="-93"/>
                          <a:ea typeface="Barlow"/>
                          <a:cs typeface="Barlow"/>
                          <a:sym typeface="Barlow"/>
                        </a:rPr>
                        <a:t>Các</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tệp</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truy</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cập</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ngẫu</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nhiên</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564000">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Mục đích sử dụng</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Lưu trữ dữ liệu chung, streaming video, backup</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err="1">
                          <a:solidFill>
                            <a:schemeClr val="bg2">
                              <a:lumMod val="60000"/>
                              <a:lumOff val="40000"/>
                            </a:schemeClr>
                          </a:solidFill>
                          <a:latin typeface="Barlow" panose="00000500000000000000" pitchFamily="2" charset="-93"/>
                          <a:ea typeface="Barlow"/>
                          <a:cs typeface="Barlow"/>
                          <a:sym typeface="Barlow"/>
                        </a:rPr>
                        <a:t>Ghi</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nhật</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ký</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ghi</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dữ</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liệu</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liên</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tục</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từ</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máy</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ảo</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Lưu trữ ổ đĩa ảo cho máy ảo Azure, dữ liệu lớn</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564000">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Kích thước tối đa</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190.7 TB </a:t>
                      </a:r>
                      <a:r>
                        <a:rPr lang="en-US" sz="1500" err="1">
                          <a:solidFill>
                            <a:schemeClr val="bg2">
                              <a:lumMod val="60000"/>
                              <a:lumOff val="40000"/>
                            </a:schemeClr>
                          </a:solidFill>
                          <a:latin typeface="Barlow" panose="00000500000000000000" pitchFamily="2" charset="-93"/>
                          <a:ea typeface="Barlow"/>
                          <a:cs typeface="Barlow"/>
                          <a:sym typeface="Barlow"/>
                        </a:rPr>
                        <a:t>mỗi</a:t>
                      </a:r>
                      <a:r>
                        <a:rPr lang="en-US" sz="1500">
                          <a:solidFill>
                            <a:schemeClr val="bg2">
                              <a:lumMod val="60000"/>
                              <a:lumOff val="40000"/>
                            </a:schemeClr>
                          </a:solidFill>
                          <a:latin typeface="Barlow" panose="00000500000000000000" pitchFamily="2" charset="-93"/>
                          <a:ea typeface="Barlow"/>
                          <a:cs typeface="Barlow"/>
                          <a:sym typeface="Barlow"/>
                        </a:rPr>
                        <a:t> blob</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195 GB </a:t>
                      </a:r>
                      <a:r>
                        <a:rPr lang="en-US" sz="1500" err="1">
                          <a:solidFill>
                            <a:schemeClr val="bg2">
                              <a:lumMod val="60000"/>
                              <a:lumOff val="40000"/>
                            </a:schemeClr>
                          </a:solidFill>
                          <a:latin typeface="Barlow" panose="00000500000000000000" pitchFamily="2" charset="-93"/>
                          <a:ea typeface="Barlow"/>
                          <a:cs typeface="Barlow"/>
                          <a:sym typeface="Barlow"/>
                        </a:rPr>
                        <a:t>mỗi</a:t>
                      </a:r>
                      <a:r>
                        <a:rPr lang="en-US" sz="1500">
                          <a:solidFill>
                            <a:schemeClr val="bg2">
                              <a:lumMod val="60000"/>
                              <a:lumOff val="40000"/>
                            </a:schemeClr>
                          </a:solidFill>
                          <a:latin typeface="Barlow" panose="00000500000000000000" pitchFamily="2" charset="-93"/>
                          <a:ea typeface="Barlow"/>
                          <a:cs typeface="Barlow"/>
                          <a:sym typeface="Barlow"/>
                        </a:rPr>
                        <a:t> blob</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8 TB </a:t>
                      </a:r>
                      <a:r>
                        <a:rPr lang="en-US" sz="1500" err="1">
                          <a:solidFill>
                            <a:schemeClr val="bg2">
                              <a:lumMod val="60000"/>
                              <a:lumOff val="40000"/>
                            </a:schemeClr>
                          </a:solidFill>
                          <a:latin typeface="Barlow" panose="00000500000000000000" pitchFamily="2" charset="-93"/>
                          <a:ea typeface="Barlow"/>
                          <a:cs typeface="Barlow"/>
                          <a:sym typeface="Barlow"/>
                        </a:rPr>
                        <a:t>mỗi</a:t>
                      </a:r>
                      <a:r>
                        <a:rPr lang="en-US" sz="1500">
                          <a:solidFill>
                            <a:schemeClr val="bg2">
                              <a:lumMod val="60000"/>
                              <a:lumOff val="40000"/>
                            </a:schemeClr>
                          </a:solidFill>
                          <a:latin typeface="Barlow" panose="00000500000000000000" pitchFamily="2" charset="-93"/>
                          <a:ea typeface="Barlow"/>
                          <a:cs typeface="Barlow"/>
                          <a:sym typeface="Barlow"/>
                        </a:rPr>
                        <a:t> blob</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r h="564000">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Ví dụ</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Lưu trữ hình ảnh và video cho trang web, lưu trữ tệp tin lớn</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Lưu trữ nhật ký ứng dụng, ghi nhật ký hoạt động của máy ảo</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Lưu trữ ổ đĩa ảo cho máy ảo Azure, cơ sở dữ liệu lớn</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915165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Azure Data Factory</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5" name="Google Shape;1899;p42">
            <a:extLst>
              <a:ext uri="{FF2B5EF4-FFF2-40B4-BE49-F238E27FC236}">
                <a16:creationId xmlns:a16="http://schemas.microsoft.com/office/drawing/2014/main" id="{89F3CE22-3F64-EE30-643B-0C8D1696598D}"/>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a:t>L</a:t>
            </a:r>
            <a:r>
              <a:rPr lang="vi-VN" sz="1500"/>
              <a:t>à một dịch vụ được thiết kế bởi Microsoft cho phép các nhà phát triển tích hợp các nguồn dữ liệu khác nhau. </a:t>
            </a:r>
            <a:endParaRPr lang="en-US" sz="1500"/>
          </a:p>
          <a:p>
            <a:pPr marL="0" lvl="0" indent="177800" algn="just" rtl="0">
              <a:lnSpc>
                <a:spcPct val="150000"/>
              </a:lnSpc>
              <a:spcBef>
                <a:spcPts val="0"/>
              </a:spcBef>
              <a:spcAft>
                <a:spcPts val="0"/>
              </a:spcAft>
              <a:buClr>
                <a:schemeClr val="dk1"/>
              </a:buClr>
              <a:buSzPts val="1100"/>
              <a:buFont typeface="Arial"/>
              <a:buNone/>
            </a:pPr>
            <a:r>
              <a:rPr lang="vi-VN" sz="1500"/>
              <a:t>Đây là một nền tảng tương tự như SSIS (SQL Server Integration Services) cho phép ta quản lý dữ liệu cả trên nền tảng on-premises và đám mây. </a:t>
            </a:r>
          </a:p>
        </p:txBody>
      </p:sp>
      <p:sp>
        <p:nvSpPr>
          <p:cNvPr id="2" name="Slide Number Placeholder 3">
            <a:extLst>
              <a:ext uri="{FF2B5EF4-FFF2-40B4-BE49-F238E27FC236}">
                <a16:creationId xmlns:a16="http://schemas.microsoft.com/office/drawing/2014/main" id="{060DCCAE-35FC-F478-8606-564A112293AD}"/>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16</a:t>
            </a:fld>
            <a:endParaRPr lang="vi-VN" sz="1600" b="1">
              <a:solidFill>
                <a:schemeClr val="tx1"/>
              </a:solidFill>
              <a:latin typeface="Fira Sans Condensed" panose="020B0503050000020004" pitchFamily="34" charset="0"/>
            </a:endParaRPr>
          </a:p>
        </p:txBody>
      </p:sp>
      <p:pic>
        <p:nvPicPr>
          <p:cNvPr id="4" name="Picture 3">
            <a:extLst>
              <a:ext uri="{FF2B5EF4-FFF2-40B4-BE49-F238E27FC236}">
                <a16:creationId xmlns:a16="http://schemas.microsoft.com/office/drawing/2014/main" id="{71CB5EC3-6D43-594B-0861-72F55904DE4E}"/>
              </a:ext>
            </a:extLst>
          </p:cNvPr>
          <p:cNvPicPr>
            <a:picLocks noChangeAspect="1"/>
          </p:cNvPicPr>
          <p:nvPr/>
        </p:nvPicPr>
        <p:blipFill rotWithShape="1">
          <a:blip r:embed="rId3">
            <a:extLst>
              <a:ext uri="{28A0092B-C50C-407E-A947-70E740481C1C}">
                <a14:useLocalDpi xmlns:a14="http://schemas.microsoft.com/office/drawing/2010/main" val="0"/>
              </a:ext>
            </a:extLst>
          </a:blip>
          <a:srcRect l="33939" t="21717" r="32397" b="22723"/>
          <a:stretch/>
        </p:blipFill>
        <p:spPr bwMode="auto">
          <a:xfrm>
            <a:off x="3754697" y="2490635"/>
            <a:ext cx="1634603" cy="147921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214574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Azure Databricks</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5" name="Google Shape;1899;p42">
            <a:extLst>
              <a:ext uri="{FF2B5EF4-FFF2-40B4-BE49-F238E27FC236}">
                <a16:creationId xmlns:a16="http://schemas.microsoft.com/office/drawing/2014/main" id="{D017D307-A59F-050D-4757-B0F6EE0572C3}"/>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a:t>L</a:t>
            </a:r>
            <a:r>
              <a:rPr lang="vi-VN" sz="1500"/>
              <a:t>à một nền tảng phân tích đám mây được xây dựng trên nền Apache Spark.</a:t>
            </a:r>
            <a:endParaRPr lang="en-US" sz="1500"/>
          </a:p>
          <a:p>
            <a:pPr marL="0" lvl="0" indent="177800" algn="just" rtl="0">
              <a:lnSpc>
                <a:spcPct val="150000"/>
              </a:lnSpc>
              <a:spcBef>
                <a:spcPts val="0"/>
              </a:spcBef>
              <a:spcAft>
                <a:spcPts val="0"/>
              </a:spcAft>
              <a:buClr>
                <a:schemeClr val="dk1"/>
              </a:buClr>
              <a:buSzPts val="1100"/>
              <a:buFont typeface="Arial"/>
              <a:buNone/>
            </a:pPr>
            <a:r>
              <a:rPr lang="en-US" sz="1500"/>
              <a:t>C</a:t>
            </a:r>
            <a:r>
              <a:rPr lang="vi-VN" sz="1500"/>
              <a:t>ung cấp một không gian làm việc tương tác cho phép người dùng dễ dàng tạo, quản lý và triển khai các nhiệm vụ xử lý dữ liệu lớn và học máy. </a:t>
            </a:r>
          </a:p>
          <a:p>
            <a:pPr marL="0" lvl="0" indent="177800" algn="just" rtl="0">
              <a:lnSpc>
                <a:spcPct val="150000"/>
              </a:lnSpc>
              <a:spcBef>
                <a:spcPts val="0"/>
              </a:spcBef>
              <a:spcAft>
                <a:spcPts val="0"/>
              </a:spcAft>
              <a:buClr>
                <a:schemeClr val="dk1"/>
              </a:buClr>
              <a:buSzPts val="1100"/>
              <a:buFont typeface="Arial"/>
              <a:buNone/>
            </a:pPr>
            <a:r>
              <a:rPr lang="vi-VN" sz="1500"/>
              <a:t>Với Azure Databricks, người dùng có thể xây dựng và quản lý các pipeline phức tạp bằng cách sử dụng nhiều ngôn ngữ lập trình khác nhau, bao gồm Python, Scala và R. </a:t>
            </a:r>
          </a:p>
        </p:txBody>
      </p:sp>
      <p:sp>
        <p:nvSpPr>
          <p:cNvPr id="2" name="Slide Number Placeholder 3">
            <a:extLst>
              <a:ext uri="{FF2B5EF4-FFF2-40B4-BE49-F238E27FC236}">
                <a16:creationId xmlns:a16="http://schemas.microsoft.com/office/drawing/2014/main" id="{42C833A7-A59C-73C9-E125-FB73C35EB28B}"/>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17</a:t>
            </a:fld>
            <a:endParaRPr lang="vi-VN" sz="1600" b="1">
              <a:solidFill>
                <a:schemeClr val="tx1"/>
              </a:solidFill>
              <a:latin typeface="Fira Sans Condensed" panose="020B0503050000020004" pitchFamily="34" charset="0"/>
            </a:endParaRPr>
          </a:p>
        </p:txBody>
      </p:sp>
      <p:pic>
        <p:nvPicPr>
          <p:cNvPr id="4" name="Picture 3">
            <a:extLst>
              <a:ext uri="{FF2B5EF4-FFF2-40B4-BE49-F238E27FC236}">
                <a16:creationId xmlns:a16="http://schemas.microsoft.com/office/drawing/2014/main" id="{75C966D4-FB5B-5192-1FAE-B19E85172EB3}"/>
              </a:ext>
            </a:extLst>
          </p:cNvPr>
          <p:cNvPicPr>
            <a:picLocks noChangeAspect="1"/>
          </p:cNvPicPr>
          <p:nvPr/>
        </p:nvPicPr>
        <p:blipFill rotWithShape="1">
          <a:blip r:embed="rId3">
            <a:extLst>
              <a:ext uri="{28A0092B-C50C-407E-A947-70E740481C1C}">
                <a14:useLocalDpi xmlns:a14="http://schemas.microsoft.com/office/drawing/2010/main" val="0"/>
              </a:ext>
            </a:extLst>
          </a:blip>
          <a:srcRect b="33188"/>
          <a:stretch/>
        </p:blipFill>
        <p:spPr bwMode="auto">
          <a:xfrm>
            <a:off x="3040156" y="2832410"/>
            <a:ext cx="3063688" cy="1074906"/>
          </a:xfrm>
          <a:prstGeom prst="rect">
            <a:avLst/>
          </a:prstGeom>
          <a:noFill/>
          <a:ln>
            <a:noFill/>
          </a:ln>
        </p:spPr>
      </p:pic>
    </p:spTree>
    <p:extLst>
      <p:ext uri="{BB962C8B-B14F-4D97-AF65-F5344CB8AC3E}">
        <p14:creationId xmlns:p14="http://schemas.microsoft.com/office/powerpoint/2010/main" val="9814722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Azure Machine Learning Service</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5" name="Google Shape;1899;p42">
            <a:extLst>
              <a:ext uri="{FF2B5EF4-FFF2-40B4-BE49-F238E27FC236}">
                <a16:creationId xmlns:a16="http://schemas.microsoft.com/office/drawing/2014/main" id="{F29DE0BD-1A5B-89DF-AF24-50D264DF2911}"/>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err="1"/>
              <a:t>Là</a:t>
            </a:r>
            <a:r>
              <a:rPr lang="en-US" sz="1500"/>
              <a:t> </a:t>
            </a:r>
            <a:r>
              <a:rPr lang="en-US" sz="1500" err="1"/>
              <a:t>một</a:t>
            </a:r>
            <a:r>
              <a:rPr lang="en-US" sz="1500"/>
              <a:t> </a:t>
            </a:r>
            <a:r>
              <a:rPr lang="en-US" sz="1500" err="1"/>
              <a:t>dịch</a:t>
            </a:r>
            <a:r>
              <a:rPr lang="en-US" sz="1500"/>
              <a:t> </a:t>
            </a:r>
            <a:r>
              <a:rPr lang="en-US" sz="1500" err="1"/>
              <a:t>vụ</a:t>
            </a:r>
            <a:r>
              <a:rPr lang="en-US" sz="1500"/>
              <a:t> </a:t>
            </a:r>
            <a:r>
              <a:rPr lang="en-US" sz="1500" err="1"/>
              <a:t>dựa</a:t>
            </a:r>
            <a:r>
              <a:rPr lang="en-US" sz="1500"/>
              <a:t> </a:t>
            </a:r>
            <a:r>
              <a:rPr lang="en-US" sz="1500" err="1"/>
              <a:t>trên</a:t>
            </a:r>
            <a:r>
              <a:rPr lang="en-US" sz="1500"/>
              <a:t> </a:t>
            </a:r>
            <a:r>
              <a:rPr lang="en-US" sz="1500" err="1"/>
              <a:t>đám</a:t>
            </a:r>
            <a:r>
              <a:rPr lang="en-US" sz="1500"/>
              <a:t> </a:t>
            </a:r>
            <a:r>
              <a:rPr lang="en-US" sz="1500" err="1"/>
              <a:t>mây</a:t>
            </a:r>
            <a:r>
              <a:rPr lang="en-US" sz="1500"/>
              <a:t> </a:t>
            </a:r>
            <a:r>
              <a:rPr lang="en-US" sz="1500" err="1"/>
              <a:t>cho</a:t>
            </a:r>
            <a:r>
              <a:rPr lang="en-US" sz="1500"/>
              <a:t> </a:t>
            </a:r>
            <a:r>
              <a:rPr lang="en-US" sz="1500" err="1"/>
              <a:t>phép</a:t>
            </a:r>
            <a:r>
              <a:rPr lang="en-US" sz="1500"/>
              <a:t> </a:t>
            </a:r>
            <a:r>
              <a:rPr lang="en-US" sz="1500" err="1"/>
              <a:t>các</a:t>
            </a:r>
            <a:r>
              <a:rPr lang="en-US" sz="1500"/>
              <a:t> </a:t>
            </a:r>
            <a:r>
              <a:rPr lang="en-US" sz="1500" err="1"/>
              <a:t>nhà</a:t>
            </a:r>
            <a:r>
              <a:rPr lang="en-US" sz="1500"/>
              <a:t> </a:t>
            </a:r>
            <a:r>
              <a:rPr lang="en-US" sz="1500" err="1"/>
              <a:t>phát</a:t>
            </a:r>
            <a:r>
              <a:rPr lang="en-US" sz="1500"/>
              <a:t> </a:t>
            </a:r>
            <a:r>
              <a:rPr lang="en-US" sz="1500" err="1"/>
              <a:t>triển</a:t>
            </a:r>
            <a:r>
              <a:rPr lang="en-US" sz="1500"/>
              <a:t> </a:t>
            </a:r>
            <a:r>
              <a:rPr lang="en-US" sz="1500" err="1"/>
              <a:t>và</a:t>
            </a:r>
            <a:r>
              <a:rPr lang="en-US" sz="1500"/>
              <a:t> </a:t>
            </a:r>
            <a:r>
              <a:rPr lang="en-US" sz="1500" err="1"/>
              <a:t>nhà</a:t>
            </a:r>
            <a:r>
              <a:rPr lang="en-US" sz="1500"/>
              <a:t> khoa </a:t>
            </a:r>
            <a:r>
              <a:rPr lang="en-US" sz="1500" err="1"/>
              <a:t>học</a:t>
            </a:r>
            <a:r>
              <a:rPr lang="en-US" sz="1500"/>
              <a:t> </a:t>
            </a:r>
            <a:r>
              <a:rPr lang="en-US" sz="1500" err="1"/>
              <a:t>dữ</a:t>
            </a:r>
            <a:r>
              <a:rPr lang="en-US" sz="1500"/>
              <a:t> </a:t>
            </a:r>
            <a:r>
              <a:rPr lang="en-US" sz="1500" err="1"/>
              <a:t>liệu</a:t>
            </a:r>
            <a:r>
              <a:rPr lang="en-US" sz="1500"/>
              <a:t> </a:t>
            </a:r>
            <a:r>
              <a:rPr lang="en-US" sz="1500" err="1"/>
              <a:t>xây</a:t>
            </a:r>
            <a:r>
              <a:rPr lang="en-US" sz="1500"/>
              <a:t> </a:t>
            </a:r>
            <a:r>
              <a:rPr lang="en-US" sz="1500" err="1"/>
              <a:t>dựng</a:t>
            </a:r>
            <a:r>
              <a:rPr lang="en-US" sz="1500"/>
              <a:t>, </a:t>
            </a:r>
            <a:r>
              <a:rPr lang="en-US" sz="1500" err="1"/>
              <a:t>đào</a:t>
            </a:r>
            <a:r>
              <a:rPr lang="en-US" sz="1500"/>
              <a:t> </a:t>
            </a:r>
            <a:r>
              <a:rPr lang="en-US" sz="1500" err="1"/>
              <a:t>tạo</a:t>
            </a:r>
            <a:r>
              <a:rPr lang="en-US" sz="1500"/>
              <a:t> </a:t>
            </a:r>
            <a:r>
              <a:rPr lang="en-US" sz="1500" err="1"/>
              <a:t>và</a:t>
            </a:r>
            <a:r>
              <a:rPr lang="en-US" sz="1500"/>
              <a:t> </a:t>
            </a:r>
            <a:r>
              <a:rPr lang="en-US" sz="1500" err="1"/>
              <a:t>triển</a:t>
            </a:r>
            <a:r>
              <a:rPr lang="en-US" sz="1500"/>
              <a:t> </a:t>
            </a:r>
            <a:r>
              <a:rPr lang="en-US" sz="1500" err="1"/>
              <a:t>khai</a:t>
            </a:r>
            <a:r>
              <a:rPr lang="en-US" sz="1500"/>
              <a:t> </a:t>
            </a:r>
            <a:r>
              <a:rPr lang="en-US" sz="1500" err="1"/>
              <a:t>các</a:t>
            </a:r>
            <a:r>
              <a:rPr lang="en-US" sz="1500"/>
              <a:t> </a:t>
            </a:r>
            <a:r>
              <a:rPr lang="en-US" sz="1500" err="1"/>
              <a:t>mô</a:t>
            </a:r>
            <a:r>
              <a:rPr lang="en-US" sz="1500"/>
              <a:t> </a:t>
            </a:r>
            <a:r>
              <a:rPr lang="en-US" sz="1500" err="1"/>
              <a:t>hình</a:t>
            </a:r>
            <a:r>
              <a:rPr lang="en-US" sz="1500"/>
              <a:t> machine learning </a:t>
            </a:r>
            <a:r>
              <a:rPr lang="en-US" sz="1500" err="1"/>
              <a:t>một</a:t>
            </a:r>
            <a:r>
              <a:rPr lang="en-US" sz="1500"/>
              <a:t> </a:t>
            </a:r>
            <a:r>
              <a:rPr lang="en-US" sz="1500" err="1"/>
              <a:t>cách</a:t>
            </a:r>
            <a:r>
              <a:rPr lang="en-US" sz="1500"/>
              <a:t> </a:t>
            </a:r>
            <a:r>
              <a:rPr lang="en-US" sz="1500" err="1"/>
              <a:t>dễ</a:t>
            </a:r>
            <a:r>
              <a:rPr lang="en-US" sz="1500"/>
              <a:t> </a:t>
            </a:r>
            <a:r>
              <a:rPr lang="en-US" sz="1500" err="1"/>
              <a:t>dàng</a:t>
            </a:r>
            <a:r>
              <a:rPr lang="en-US" sz="1500"/>
              <a:t>. </a:t>
            </a:r>
          </a:p>
          <a:p>
            <a:pPr marL="0" lvl="0" indent="177800" algn="just" rtl="0">
              <a:lnSpc>
                <a:spcPct val="150000"/>
              </a:lnSpc>
              <a:spcBef>
                <a:spcPts val="0"/>
              </a:spcBef>
              <a:spcAft>
                <a:spcPts val="0"/>
              </a:spcAft>
              <a:buClr>
                <a:schemeClr val="dk1"/>
              </a:buClr>
              <a:buSzPts val="1100"/>
              <a:buFont typeface="Arial"/>
              <a:buNone/>
            </a:pPr>
            <a:r>
              <a:rPr lang="en-US" sz="1500" err="1"/>
              <a:t>Một</a:t>
            </a:r>
            <a:r>
              <a:rPr lang="en-US" sz="1500"/>
              <a:t> </a:t>
            </a:r>
            <a:r>
              <a:rPr lang="en-US" sz="1500" err="1"/>
              <a:t>trong</a:t>
            </a:r>
            <a:r>
              <a:rPr lang="en-US" sz="1500"/>
              <a:t> </a:t>
            </a:r>
            <a:r>
              <a:rPr lang="en-US" sz="1500" err="1"/>
              <a:t>những</a:t>
            </a:r>
            <a:r>
              <a:rPr lang="en-US" sz="1500"/>
              <a:t> </a:t>
            </a:r>
            <a:r>
              <a:rPr lang="en-US" sz="1500" err="1"/>
              <a:t>tính</a:t>
            </a:r>
            <a:r>
              <a:rPr lang="en-US" sz="1500"/>
              <a:t> </a:t>
            </a:r>
            <a:r>
              <a:rPr lang="en-US" sz="1500" err="1"/>
              <a:t>năng</a:t>
            </a:r>
            <a:r>
              <a:rPr lang="en-US" sz="1500"/>
              <a:t> </a:t>
            </a:r>
            <a:r>
              <a:rPr lang="en-US" sz="1500" err="1"/>
              <a:t>chính</a:t>
            </a:r>
            <a:r>
              <a:rPr lang="en-US" sz="1500"/>
              <a:t> </a:t>
            </a:r>
            <a:r>
              <a:rPr lang="en-US" sz="1500" err="1"/>
              <a:t>của</a:t>
            </a:r>
            <a:r>
              <a:rPr lang="en-US" sz="1500"/>
              <a:t> Azure Machine Learning </a:t>
            </a:r>
            <a:r>
              <a:rPr lang="en-US" sz="1500" err="1"/>
              <a:t>là</a:t>
            </a:r>
            <a:r>
              <a:rPr lang="en-US" sz="1500"/>
              <a:t> </a:t>
            </a:r>
            <a:r>
              <a:rPr lang="en-US" sz="1500" err="1"/>
              <a:t>hỗ</a:t>
            </a:r>
            <a:r>
              <a:rPr lang="en-US" sz="1500"/>
              <a:t> </a:t>
            </a:r>
            <a:r>
              <a:rPr lang="en-US" sz="1500" err="1"/>
              <a:t>trợ</a:t>
            </a:r>
            <a:r>
              <a:rPr lang="en-US" sz="1500"/>
              <a:t> </a:t>
            </a:r>
            <a:r>
              <a:rPr lang="en-US" sz="1500" err="1"/>
              <a:t>máy</a:t>
            </a:r>
            <a:r>
              <a:rPr lang="en-US" sz="1500"/>
              <a:t> </a:t>
            </a:r>
            <a:r>
              <a:rPr lang="en-US" sz="1500" err="1"/>
              <a:t>học</a:t>
            </a:r>
            <a:r>
              <a:rPr lang="en-US" sz="1500"/>
              <a:t> </a:t>
            </a:r>
            <a:r>
              <a:rPr lang="en-US" sz="1500" err="1"/>
              <a:t>tự</a:t>
            </a:r>
            <a:r>
              <a:rPr lang="en-US" sz="1500"/>
              <a:t> </a:t>
            </a:r>
            <a:r>
              <a:rPr lang="en-US" sz="1500" err="1"/>
              <a:t>động</a:t>
            </a:r>
            <a:r>
              <a:rPr lang="en-US" sz="1500"/>
              <a:t> </a:t>
            </a:r>
            <a:r>
              <a:rPr lang="en-US" sz="1500" err="1"/>
              <a:t>hoặc</a:t>
            </a:r>
            <a:r>
              <a:rPr lang="en-US" sz="1500"/>
              <a:t> </a:t>
            </a:r>
            <a:r>
              <a:rPr lang="en-US" sz="1500" err="1"/>
              <a:t>AutoML</a:t>
            </a:r>
            <a:r>
              <a:rPr lang="en-US" sz="1500"/>
              <a:t>.</a:t>
            </a:r>
          </a:p>
        </p:txBody>
      </p:sp>
      <p:sp>
        <p:nvSpPr>
          <p:cNvPr id="2" name="Slide Number Placeholder 3">
            <a:extLst>
              <a:ext uri="{FF2B5EF4-FFF2-40B4-BE49-F238E27FC236}">
                <a16:creationId xmlns:a16="http://schemas.microsoft.com/office/drawing/2014/main" id="{2D7957DF-B0F1-9D46-A14E-0E8BABC7D3CC}"/>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18</a:t>
            </a:fld>
            <a:endParaRPr lang="vi-VN" sz="1600" b="1">
              <a:solidFill>
                <a:schemeClr val="tx1"/>
              </a:solidFill>
              <a:latin typeface="Fira Sans Condensed" panose="020B0503050000020004" pitchFamily="34" charset="0"/>
            </a:endParaRPr>
          </a:p>
        </p:txBody>
      </p:sp>
      <p:pic>
        <p:nvPicPr>
          <p:cNvPr id="4" name="Picture 3" descr="Azure Machine Learning Service Logo PNG Vector (AI, PDF, SVG) Free Download">
            <a:extLst>
              <a:ext uri="{FF2B5EF4-FFF2-40B4-BE49-F238E27FC236}">
                <a16:creationId xmlns:a16="http://schemas.microsoft.com/office/drawing/2014/main" id="{D4B2CE77-509B-9C3A-E434-905363CEE94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54042" y="2643596"/>
            <a:ext cx="1235916" cy="1326254"/>
          </a:xfrm>
          <a:prstGeom prst="rect">
            <a:avLst/>
          </a:prstGeom>
          <a:noFill/>
          <a:ln>
            <a:noFill/>
          </a:ln>
        </p:spPr>
      </p:pic>
    </p:spTree>
    <p:extLst>
      <p:ext uri="{BB962C8B-B14F-4D97-AF65-F5344CB8AC3E}">
        <p14:creationId xmlns:p14="http://schemas.microsoft.com/office/powerpoint/2010/main" val="18765933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Azure Cosmos DB</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5" name="Google Shape;1899;p42">
            <a:extLst>
              <a:ext uri="{FF2B5EF4-FFF2-40B4-BE49-F238E27FC236}">
                <a16:creationId xmlns:a16="http://schemas.microsoft.com/office/drawing/2014/main" id="{26C632A2-38C5-2848-A1A7-A0F356D686C6}"/>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vi-VN" sz="1500"/>
              <a:t>Azure Cosmos DB là cơ sở dữ liệu NoSQL và quan hệ được quản lý hoàn toàn dành cho phát triển ứng dụng hiện đại, bao gồm AI, thương mại điện tử, Internet vạn vật, quản lý đặt phòng và các loại giải pháp khác. </a:t>
            </a:r>
            <a:endParaRPr lang="en-US" sz="1500"/>
          </a:p>
          <a:p>
            <a:pPr marL="0" lvl="0" indent="177800" algn="just" rtl="0">
              <a:lnSpc>
                <a:spcPct val="150000"/>
              </a:lnSpc>
              <a:spcBef>
                <a:spcPts val="0"/>
              </a:spcBef>
              <a:spcAft>
                <a:spcPts val="0"/>
              </a:spcAft>
              <a:buClr>
                <a:schemeClr val="dk1"/>
              </a:buClr>
              <a:buSzPts val="1100"/>
              <a:buFont typeface="Arial"/>
              <a:buNone/>
            </a:pPr>
            <a:r>
              <a:rPr lang="en-US" sz="1500" err="1"/>
              <a:t>Giúp</a:t>
            </a:r>
            <a:r>
              <a:rPr lang="en-US" sz="1500"/>
              <a:t> p</a:t>
            </a:r>
            <a:r>
              <a:rPr lang="vi-VN" sz="1500"/>
              <a:t>hát triển ứng dụng nhanh hơn và hiệu quả hơn.</a:t>
            </a:r>
          </a:p>
        </p:txBody>
      </p:sp>
      <p:sp>
        <p:nvSpPr>
          <p:cNvPr id="2" name="Slide Number Placeholder 3">
            <a:extLst>
              <a:ext uri="{FF2B5EF4-FFF2-40B4-BE49-F238E27FC236}">
                <a16:creationId xmlns:a16="http://schemas.microsoft.com/office/drawing/2014/main" id="{8570EEC3-4BAC-87B2-FA57-25256569D706}"/>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19</a:t>
            </a:fld>
            <a:endParaRPr lang="vi-VN" sz="1600" b="1">
              <a:solidFill>
                <a:schemeClr val="tx1"/>
              </a:solidFill>
              <a:latin typeface="Fira Sans Condensed" panose="020B0503050000020004" pitchFamily="34" charset="0"/>
            </a:endParaRPr>
          </a:p>
        </p:txBody>
      </p:sp>
      <p:pic>
        <p:nvPicPr>
          <p:cNvPr id="2050" name="Picture 2" descr="What is Azure Cosmos DB?">
            <a:extLst>
              <a:ext uri="{FF2B5EF4-FFF2-40B4-BE49-F238E27FC236}">
                <a16:creationId xmlns:a16="http://schemas.microsoft.com/office/drawing/2014/main" id="{07DBA771-D17A-C0CC-1F09-B64BB62DCE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3318" y="2401136"/>
            <a:ext cx="3437363" cy="18046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7750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47"/>
        <p:cNvGrpSpPr/>
        <p:nvPr/>
      </p:nvGrpSpPr>
      <p:grpSpPr>
        <a:xfrm>
          <a:off x="0" y="0"/>
          <a:ext cx="0" cy="0"/>
          <a:chOff x="0" y="0"/>
          <a:chExt cx="0" cy="0"/>
        </a:xfrm>
      </p:grpSpPr>
      <p:sp>
        <p:nvSpPr>
          <p:cNvPr id="4" name="TextBox 3">
            <a:extLst>
              <a:ext uri="{FF2B5EF4-FFF2-40B4-BE49-F238E27FC236}">
                <a16:creationId xmlns:a16="http://schemas.microsoft.com/office/drawing/2014/main" id="{34AF735C-365D-A7C6-B2C5-4FDC43637277}"/>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20CFC4EC-4FBB-2F57-8877-E6A442C04524}"/>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2</a:t>
            </a:fld>
            <a:endParaRPr lang="vi-VN" sz="1600" b="1">
              <a:solidFill>
                <a:schemeClr val="tx1"/>
              </a:solidFill>
              <a:latin typeface="Fira Sans Condensed" panose="020B0503050000020004" pitchFamily="34" charset="0"/>
            </a:endParaRPr>
          </a:p>
        </p:txBody>
      </p:sp>
      <p:sp>
        <p:nvSpPr>
          <p:cNvPr id="26" name="Google Shape;1890;p41">
            <a:extLst>
              <a:ext uri="{FF2B5EF4-FFF2-40B4-BE49-F238E27FC236}">
                <a16:creationId xmlns:a16="http://schemas.microsoft.com/office/drawing/2014/main" id="{0A300356-EFB7-F16F-9A5F-5C673666069A}"/>
              </a:ext>
            </a:extLst>
          </p:cNvPr>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GIỚI THIỆU THÀNH VIÊN</a:t>
            </a:r>
          </a:p>
        </p:txBody>
      </p:sp>
      <p:cxnSp>
        <p:nvCxnSpPr>
          <p:cNvPr id="27" name="Google Shape;480;p41">
            <a:extLst>
              <a:ext uri="{FF2B5EF4-FFF2-40B4-BE49-F238E27FC236}">
                <a16:creationId xmlns:a16="http://schemas.microsoft.com/office/drawing/2014/main" id="{9C685A42-2C11-4298-FF2D-4538F63D4D9C}"/>
              </a:ext>
            </a:extLst>
          </p:cNvPr>
          <p:cNvCxnSpPr>
            <a:cxnSpLocks/>
            <a:stCxn id="30" idx="6"/>
            <a:endCxn id="38" idx="2"/>
          </p:cNvCxnSpPr>
          <p:nvPr/>
        </p:nvCxnSpPr>
        <p:spPr>
          <a:xfrm>
            <a:off x="2267642" y="2229495"/>
            <a:ext cx="671896" cy="10300"/>
          </a:xfrm>
          <a:prstGeom prst="straightConnector1">
            <a:avLst/>
          </a:prstGeom>
          <a:noFill/>
          <a:ln w="19050" cap="flat" cmpd="sng">
            <a:solidFill>
              <a:schemeClr val="tx1">
                <a:lumMod val="75000"/>
                <a:lumOff val="25000"/>
              </a:schemeClr>
            </a:solidFill>
            <a:prstDash val="solid"/>
            <a:round/>
            <a:headEnd type="none" w="med" len="med"/>
            <a:tailEnd type="none" w="med" len="med"/>
          </a:ln>
        </p:spPr>
      </p:cxnSp>
      <p:grpSp>
        <p:nvGrpSpPr>
          <p:cNvPr id="28" name="Group 27">
            <a:extLst>
              <a:ext uri="{FF2B5EF4-FFF2-40B4-BE49-F238E27FC236}">
                <a16:creationId xmlns:a16="http://schemas.microsoft.com/office/drawing/2014/main" id="{7C8C18C2-EEFE-E07B-2933-8182BFB7D4F1}"/>
              </a:ext>
            </a:extLst>
          </p:cNvPr>
          <p:cNvGrpSpPr/>
          <p:nvPr/>
        </p:nvGrpSpPr>
        <p:grpSpPr>
          <a:xfrm>
            <a:off x="906702" y="1549025"/>
            <a:ext cx="1360940" cy="1360940"/>
            <a:chOff x="1058758" y="1476862"/>
            <a:chExt cx="1360940" cy="1360940"/>
          </a:xfrm>
        </p:grpSpPr>
        <p:pic>
          <p:nvPicPr>
            <p:cNvPr id="29" name="Google Shape;463;p41">
              <a:extLst>
                <a:ext uri="{FF2B5EF4-FFF2-40B4-BE49-F238E27FC236}">
                  <a16:creationId xmlns:a16="http://schemas.microsoft.com/office/drawing/2014/main" id="{A9C034DA-C3E7-216A-1C04-CFC41F8F4E85}"/>
                </a:ext>
              </a:extLst>
            </p:cNvPr>
            <p:cNvPicPr preferRelativeResize="0"/>
            <p:nvPr/>
          </p:nvPicPr>
          <p:blipFill>
            <a:blip r:embed="rId3"/>
            <a:srcRect t="909" b="909"/>
            <a:stretch/>
          </p:blipFill>
          <p:spPr>
            <a:xfrm>
              <a:off x="1184520" y="1602366"/>
              <a:ext cx="1131070" cy="1131070"/>
            </a:xfrm>
            <a:prstGeom prst="ellipse">
              <a:avLst/>
            </a:prstGeom>
            <a:noFill/>
            <a:ln>
              <a:noFill/>
            </a:ln>
          </p:spPr>
        </p:pic>
        <p:sp>
          <p:nvSpPr>
            <p:cNvPr id="30" name="Google Shape;471;p41">
              <a:extLst>
                <a:ext uri="{FF2B5EF4-FFF2-40B4-BE49-F238E27FC236}">
                  <a16:creationId xmlns:a16="http://schemas.microsoft.com/office/drawing/2014/main" id="{FDD64F57-0D31-5030-0D42-1FD8FD9AEAB9}"/>
                </a:ext>
              </a:extLst>
            </p:cNvPr>
            <p:cNvSpPr/>
            <p:nvPr/>
          </p:nvSpPr>
          <p:spPr>
            <a:xfrm>
              <a:off x="1058758" y="1476862"/>
              <a:ext cx="1360940" cy="1360940"/>
            </a:xfrm>
            <a:prstGeom prst="ellipse">
              <a:avLst/>
            </a:prstGeom>
            <a:noFill/>
            <a:ln w="19050" cap="flat" cmpd="sng">
              <a:solidFill>
                <a:schemeClr val="tx1">
                  <a:lumMod val="75000"/>
                  <a:lumOff val="25000"/>
                </a:schemeClr>
              </a:solidFill>
              <a:prstDash val="solid"/>
              <a:round/>
              <a:headEnd type="none" w="sm" len="sm"/>
              <a:tailEnd type="none" w="sm" len="sm"/>
            </a:ln>
          </p:spPr>
          <p:txBody>
            <a:bodyPr spcFirstLastPara="1" wrap="square" lIns="91425" tIns="91425" rIns="91425" bIns="91425" anchor="ctr" anchorCtr="0">
              <a:noAutofit/>
            </a:bodyPr>
            <a:lstStyle/>
            <a:p>
              <a:endParaRPr sz="1800">
                <a:latin typeface="Fira Sans Extra Condensed" panose="020B0503050000020004" pitchFamily="34" charset="0"/>
              </a:endParaRPr>
            </a:p>
          </p:txBody>
        </p:sp>
      </p:grpSp>
      <p:sp>
        <p:nvSpPr>
          <p:cNvPr id="31" name="Google Shape;1850;p38">
            <a:extLst>
              <a:ext uri="{FF2B5EF4-FFF2-40B4-BE49-F238E27FC236}">
                <a16:creationId xmlns:a16="http://schemas.microsoft.com/office/drawing/2014/main" id="{9559A088-E39B-5CA4-3CF8-01A051C7A1DA}"/>
              </a:ext>
            </a:extLst>
          </p:cNvPr>
          <p:cNvSpPr txBox="1">
            <a:spLocks noGrp="1"/>
          </p:cNvSpPr>
          <p:nvPr>
            <p:ph type="subTitle" idx="1"/>
          </p:nvPr>
        </p:nvSpPr>
        <p:spPr>
          <a:xfrm>
            <a:off x="1025884" y="3102634"/>
            <a:ext cx="112257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Nguyễn Đạt</a:t>
            </a:r>
          </a:p>
          <a:p>
            <a:pPr marL="0" lvl="0" indent="0" algn="ctr" rtl="0">
              <a:spcBef>
                <a:spcPts val="0"/>
              </a:spcBef>
              <a:spcAft>
                <a:spcPts val="0"/>
              </a:spcAft>
              <a:buNone/>
            </a:pPr>
            <a:r>
              <a:rPr lang="en" b="1"/>
              <a:t>20520434</a:t>
            </a:r>
            <a:endParaRPr b="1"/>
          </a:p>
        </p:txBody>
      </p:sp>
      <p:sp>
        <p:nvSpPr>
          <p:cNvPr id="32" name="Google Shape;1850;p38">
            <a:extLst>
              <a:ext uri="{FF2B5EF4-FFF2-40B4-BE49-F238E27FC236}">
                <a16:creationId xmlns:a16="http://schemas.microsoft.com/office/drawing/2014/main" id="{392CBD68-C5A1-478A-B532-36856A5EF210}"/>
              </a:ext>
            </a:extLst>
          </p:cNvPr>
          <p:cNvSpPr txBox="1">
            <a:spLocks/>
          </p:cNvSpPr>
          <p:nvPr/>
        </p:nvSpPr>
        <p:spPr>
          <a:xfrm>
            <a:off x="2742779" y="3117707"/>
            <a:ext cx="175445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lgn="ctr"/>
            <a:r>
              <a:rPr lang="en-US" b="1"/>
              <a:t>Trần Thị Ngọc Ánh</a:t>
            </a:r>
          </a:p>
          <a:p>
            <a:pPr marL="0" indent="0" algn="ctr"/>
            <a:r>
              <a:rPr lang="en-US" b="1"/>
              <a:t>20521083</a:t>
            </a:r>
          </a:p>
        </p:txBody>
      </p:sp>
      <p:sp>
        <p:nvSpPr>
          <p:cNvPr id="33" name="Google Shape;1850;p38">
            <a:extLst>
              <a:ext uri="{FF2B5EF4-FFF2-40B4-BE49-F238E27FC236}">
                <a16:creationId xmlns:a16="http://schemas.microsoft.com/office/drawing/2014/main" id="{DCB8B872-26F2-B30E-B39A-5161374BE072}"/>
              </a:ext>
            </a:extLst>
          </p:cNvPr>
          <p:cNvSpPr txBox="1">
            <a:spLocks/>
          </p:cNvSpPr>
          <p:nvPr/>
        </p:nvSpPr>
        <p:spPr>
          <a:xfrm>
            <a:off x="4635160" y="3102634"/>
            <a:ext cx="175445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lgn="ctr"/>
            <a:r>
              <a:rPr lang="en-US" b="1" err="1"/>
              <a:t>Nguyễn</a:t>
            </a:r>
            <a:r>
              <a:rPr lang="en-US" b="1"/>
              <a:t> Minh </a:t>
            </a:r>
            <a:r>
              <a:rPr lang="en-US" b="1" err="1"/>
              <a:t>Cường</a:t>
            </a:r>
            <a:endParaRPr lang="en-US" b="1"/>
          </a:p>
          <a:p>
            <a:pPr marL="0" indent="0" algn="ctr"/>
            <a:r>
              <a:rPr lang="en-US" b="1"/>
              <a:t>20520422</a:t>
            </a:r>
          </a:p>
        </p:txBody>
      </p:sp>
      <p:sp>
        <p:nvSpPr>
          <p:cNvPr id="34" name="Google Shape;1850;p38">
            <a:extLst>
              <a:ext uri="{FF2B5EF4-FFF2-40B4-BE49-F238E27FC236}">
                <a16:creationId xmlns:a16="http://schemas.microsoft.com/office/drawing/2014/main" id="{DB4D21BE-2968-FD1D-D0F0-D9E460FD9A24}"/>
              </a:ext>
            </a:extLst>
          </p:cNvPr>
          <p:cNvSpPr txBox="1">
            <a:spLocks/>
          </p:cNvSpPr>
          <p:nvPr/>
        </p:nvSpPr>
        <p:spPr>
          <a:xfrm>
            <a:off x="6527542" y="3102634"/>
            <a:ext cx="183471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lgn="ctr"/>
            <a:r>
              <a:rPr lang="en-US" b="1"/>
              <a:t>Tôn </a:t>
            </a:r>
            <a:r>
              <a:rPr lang="en-US" b="1" err="1"/>
              <a:t>Nữ</a:t>
            </a:r>
            <a:r>
              <a:rPr lang="en-US" b="1"/>
              <a:t> </a:t>
            </a:r>
            <a:r>
              <a:rPr lang="en-US" b="1" err="1"/>
              <a:t>Thảo</a:t>
            </a:r>
            <a:r>
              <a:rPr lang="en-US" b="1"/>
              <a:t> Nhi</a:t>
            </a:r>
          </a:p>
          <a:p>
            <a:pPr marL="0" indent="0" algn="ctr"/>
            <a:r>
              <a:rPr lang="en-US" b="1"/>
              <a:t>20521718</a:t>
            </a:r>
          </a:p>
        </p:txBody>
      </p:sp>
      <p:cxnSp>
        <p:nvCxnSpPr>
          <p:cNvPr id="35" name="Google Shape;480;p41">
            <a:extLst>
              <a:ext uri="{FF2B5EF4-FFF2-40B4-BE49-F238E27FC236}">
                <a16:creationId xmlns:a16="http://schemas.microsoft.com/office/drawing/2014/main" id="{DD0638E6-C850-3C03-FB6B-4C215BC63AB8}"/>
              </a:ext>
            </a:extLst>
          </p:cNvPr>
          <p:cNvCxnSpPr>
            <a:cxnSpLocks/>
            <a:stCxn id="38" idx="6"/>
            <a:endCxn id="42" idx="2"/>
          </p:cNvCxnSpPr>
          <p:nvPr/>
        </p:nvCxnSpPr>
        <p:spPr>
          <a:xfrm flipV="1">
            <a:off x="4300478" y="2229495"/>
            <a:ext cx="531441" cy="10300"/>
          </a:xfrm>
          <a:prstGeom prst="straightConnector1">
            <a:avLst/>
          </a:prstGeom>
          <a:noFill/>
          <a:ln w="19050" cap="flat" cmpd="sng">
            <a:solidFill>
              <a:schemeClr val="tx1">
                <a:lumMod val="75000"/>
                <a:lumOff val="25000"/>
              </a:schemeClr>
            </a:solidFill>
            <a:prstDash val="solid"/>
            <a:round/>
            <a:headEnd type="none" w="med" len="med"/>
            <a:tailEnd type="none" w="med" len="med"/>
          </a:ln>
        </p:spPr>
      </p:cxnSp>
      <p:grpSp>
        <p:nvGrpSpPr>
          <p:cNvPr id="36" name="Group 35">
            <a:extLst>
              <a:ext uri="{FF2B5EF4-FFF2-40B4-BE49-F238E27FC236}">
                <a16:creationId xmlns:a16="http://schemas.microsoft.com/office/drawing/2014/main" id="{133178EE-BD3A-5383-FC20-109B1082ED28}"/>
              </a:ext>
            </a:extLst>
          </p:cNvPr>
          <p:cNvGrpSpPr/>
          <p:nvPr/>
        </p:nvGrpSpPr>
        <p:grpSpPr>
          <a:xfrm>
            <a:off x="2939538" y="1559325"/>
            <a:ext cx="1360940" cy="1360940"/>
            <a:chOff x="1058758" y="1476862"/>
            <a:chExt cx="1360940" cy="1360940"/>
          </a:xfrm>
        </p:grpSpPr>
        <p:pic>
          <p:nvPicPr>
            <p:cNvPr id="37" name="Google Shape;463;p41">
              <a:extLst>
                <a:ext uri="{FF2B5EF4-FFF2-40B4-BE49-F238E27FC236}">
                  <a16:creationId xmlns:a16="http://schemas.microsoft.com/office/drawing/2014/main" id="{72D32B52-A600-C75A-57DC-C0454F96B155}"/>
                </a:ext>
              </a:extLst>
            </p:cNvPr>
            <p:cNvPicPr preferRelativeResize="0"/>
            <p:nvPr/>
          </p:nvPicPr>
          <p:blipFill>
            <a:blip r:embed="rId4"/>
            <a:srcRect l="1467" r="1467"/>
            <a:stretch/>
          </p:blipFill>
          <p:spPr>
            <a:xfrm>
              <a:off x="1184520" y="1602366"/>
              <a:ext cx="1131070" cy="1131070"/>
            </a:xfrm>
            <a:prstGeom prst="ellipse">
              <a:avLst/>
            </a:prstGeom>
            <a:noFill/>
            <a:ln>
              <a:noFill/>
            </a:ln>
          </p:spPr>
        </p:pic>
        <p:sp>
          <p:nvSpPr>
            <p:cNvPr id="38" name="Google Shape;471;p41">
              <a:extLst>
                <a:ext uri="{FF2B5EF4-FFF2-40B4-BE49-F238E27FC236}">
                  <a16:creationId xmlns:a16="http://schemas.microsoft.com/office/drawing/2014/main" id="{CC837C6A-D9BF-67CE-E0C3-1674A94FD551}"/>
                </a:ext>
              </a:extLst>
            </p:cNvPr>
            <p:cNvSpPr/>
            <p:nvPr/>
          </p:nvSpPr>
          <p:spPr>
            <a:xfrm>
              <a:off x="1058758" y="1476862"/>
              <a:ext cx="1360940" cy="1360940"/>
            </a:xfrm>
            <a:prstGeom prst="ellipse">
              <a:avLst/>
            </a:prstGeom>
            <a:noFill/>
            <a:ln w="19050" cap="flat" cmpd="sng">
              <a:solidFill>
                <a:schemeClr val="tx1">
                  <a:lumMod val="75000"/>
                  <a:lumOff val="25000"/>
                </a:schemeClr>
              </a:solidFill>
              <a:prstDash val="solid"/>
              <a:round/>
              <a:headEnd type="none" w="sm" len="sm"/>
              <a:tailEnd type="none" w="sm" len="sm"/>
            </a:ln>
          </p:spPr>
          <p:txBody>
            <a:bodyPr spcFirstLastPara="1" wrap="square" lIns="91425" tIns="91425" rIns="91425" bIns="91425" anchor="ctr" anchorCtr="0">
              <a:noAutofit/>
            </a:bodyPr>
            <a:lstStyle/>
            <a:p>
              <a:endParaRPr sz="1800">
                <a:latin typeface="Fira Sans Extra Condensed" panose="020B0503050000020004" pitchFamily="34" charset="0"/>
              </a:endParaRPr>
            </a:p>
          </p:txBody>
        </p:sp>
      </p:grpSp>
      <p:cxnSp>
        <p:nvCxnSpPr>
          <p:cNvPr id="39" name="Google Shape;480;p41">
            <a:extLst>
              <a:ext uri="{FF2B5EF4-FFF2-40B4-BE49-F238E27FC236}">
                <a16:creationId xmlns:a16="http://schemas.microsoft.com/office/drawing/2014/main" id="{4F3E829C-19BC-3DA4-9075-731320207FE1}"/>
              </a:ext>
            </a:extLst>
          </p:cNvPr>
          <p:cNvCxnSpPr>
            <a:cxnSpLocks/>
            <a:stCxn id="42" idx="6"/>
            <a:endCxn id="45" idx="2"/>
          </p:cNvCxnSpPr>
          <p:nvPr/>
        </p:nvCxnSpPr>
        <p:spPr>
          <a:xfrm>
            <a:off x="6192859" y="2229495"/>
            <a:ext cx="571571" cy="0"/>
          </a:xfrm>
          <a:prstGeom prst="straightConnector1">
            <a:avLst/>
          </a:prstGeom>
          <a:noFill/>
          <a:ln w="19050" cap="flat" cmpd="sng">
            <a:solidFill>
              <a:schemeClr val="tx1">
                <a:lumMod val="75000"/>
                <a:lumOff val="25000"/>
              </a:schemeClr>
            </a:solidFill>
            <a:prstDash val="solid"/>
            <a:round/>
            <a:headEnd type="none" w="med" len="med"/>
            <a:tailEnd type="none" w="med" len="med"/>
          </a:ln>
        </p:spPr>
      </p:cxnSp>
      <p:grpSp>
        <p:nvGrpSpPr>
          <p:cNvPr id="40" name="Group 39">
            <a:extLst>
              <a:ext uri="{FF2B5EF4-FFF2-40B4-BE49-F238E27FC236}">
                <a16:creationId xmlns:a16="http://schemas.microsoft.com/office/drawing/2014/main" id="{71851E09-9B4F-3A0C-4BCD-5E4174F1A251}"/>
              </a:ext>
            </a:extLst>
          </p:cNvPr>
          <p:cNvGrpSpPr/>
          <p:nvPr/>
        </p:nvGrpSpPr>
        <p:grpSpPr>
          <a:xfrm>
            <a:off x="4831919" y="1549025"/>
            <a:ext cx="1360940" cy="1360940"/>
            <a:chOff x="1058758" y="1476862"/>
            <a:chExt cx="1360940" cy="1360940"/>
          </a:xfrm>
        </p:grpSpPr>
        <p:pic>
          <p:nvPicPr>
            <p:cNvPr id="41" name="Google Shape;463;p41">
              <a:extLst>
                <a:ext uri="{FF2B5EF4-FFF2-40B4-BE49-F238E27FC236}">
                  <a16:creationId xmlns:a16="http://schemas.microsoft.com/office/drawing/2014/main" id="{4B5F637D-4C49-67C1-B46B-116070DF3045}"/>
                </a:ext>
              </a:extLst>
            </p:cNvPr>
            <p:cNvPicPr preferRelativeResize="0"/>
            <p:nvPr/>
          </p:nvPicPr>
          <p:blipFill>
            <a:blip r:embed="rId5"/>
            <a:srcRect t="6585" b="6585"/>
            <a:stretch/>
          </p:blipFill>
          <p:spPr>
            <a:xfrm>
              <a:off x="1184520" y="1602366"/>
              <a:ext cx="1131070" cy="1131070"/>
            </a:xfrm>
            <a:prstGeom prst="ellipse">
              <a:avLst/>
            </a:prstGeom>
            <a:noFill/>
            <a:ln>
              <a:noFill/>
            </a:ln>
          </p:spPr>
        </p:pic>
        <p:sp>
          <p:nvSpPr>
            <p:cNvPr id="42" name="Google Shape;471;p41">
              <a:extLst>
                <a:ext uri="{FF2B5EF4-FFF2-40B4-BE49-F238E27FC236}">
                  <a16:creationId xmlns:a16="http://schemas.microsoft.com/office/drawing/2014/main" id="{6243A552-D48C-6B07-2996-3A847FC0347E}"/>
                </a:ext>
              </a:extLst>
            </p:cNvPr>
            <p:cNvSpPr/>
            <p:nvPr/>
          </p:nvSpPr>
          <p:spPr>
            <a:xfrm>
              <a:off x="1058758" y="1476862"/>
              <a:ext cx="1360940" cy="1360940"/>
            </a:xfrm>
            <a:prstGeom prst="ellipse">
              <a:avLst/>
            </a:prstGeom>
            <a:noFill/>
            <a:ln w="19050" cap="flat" cmpd="sng">
              <a:solidFill>
                <a:schemeClr val="tx1">
                  <a:lumMod val="75000"/>
                  <a:lumOff val="25000"/>
                </a:schemeClr>
              </a:solidFill>
              <a:prstDash val="solid"/>
              <a:round/>
              <a:headEnd type="none" w="sm" len="sm"/>
              <a:tailEnd type="none" w="sm" len="sm"/>
            </a:ln>
          </p:spPr>
          <p:txBody>
            <a:bodyPr spcFirstLastPara="1" wrap="square" lIns="91425" tIns="91425" rIns="91425" bIns="91425" anchor="ctr" anchorCtr="0">
              <a:noAutofit/>
            </a:bodyPr>
            <a:lstStyle/>
            <a:p>
              <a:endParaRPr sz="1800">
                <a:latin typeface="Fira Sans Extra Condensed" panose="020B0503050000020004" pitchFamily="34" charset="0"/>
              </a:endParaRPr>
            </a:p>
          </p:txBody>
        </p:sp>
      </p:grpSp>
      <p:grpSp>
        <p:nvGrpSpPr>
          <p:cNvPr id="43" name="Group 42">
            <a:extLst>
              <a:ext uri="{FF2B5EF4-FFF2-40B4-BE49-F238E27FC236}">
                <a16:creationId xmlns:a16="http://schemas.microsoft.com/office/drawing/2014/main" id="{60C6F07A-1EB4-691D-FE0D-D5B3BE666074}"/>
              </a:ext>
            </a:extLst>
          </p:cNvPr>
          <p:cNvGrpSpPr/>
          <p:nvPr/>
        </p:nvGrpSpPr>
        <p:grpSpPr>
          <a:xfrm>
            <a:off x="6764430" y="1549025"/>
            <a:ext cx="1360940" cy="1360940"/>
            <a:chOff x="1058758" y="1476862"/>
            <a:chExt cx="1360940" cy="1360940"/>
          </a:xfrm>
        </p:grpSpPr>
        <p:pic>
          <p:nvPicPr>
            <p:cNvPr id="44" name="Google Shape;463;p41">
              <a:extLst>
                <a:ext uri="{FF2B5EF4-FFF2-40B4-BE49-F238E27FC236}">
                  <a16:creationId xmlns:a16="http://schemas.microsoft.com/office/drawing/2014/main" id="{F561EE7A-66AC-A29F-5559-7577E89D72B6}"/>
                </a:ext>
              </a:extLst>
            </p:cNvPr>
            <p:cNvPicPr preferRelativeResize="0"/>
            <p:nvPr/>
          </p:nvPicPr>
          <p:blipFill>
            <a:blip r:embed="rId6"/>
            <a:srcRect t="1950" b="1950"/>
            <a:stretch/>
          </p:blipFill>
          <p:spPr>
            <a:xfrm>
              <a:off x="1184520" y="1602366"/>
              <a:ext cx="1131070" cy="1131070"/>
            </a:xfrm>
            <a:prstGeom prst="ellipse">
              <a:avLst/>
            </a:prstGeom>
            <a:noFill/>
            <a:ln>
              <a:noFill/>
            </a:ln>
          </p:spPr>
        </p:pic>
        <p:sp>
          <p:nvSpPr>
            <p:cNvPr id="45" name="Google Shape;471;p41">
              <a:extLst>
                <a:ext uri="{FF2B5EF4-FFF2-40B4-BE49-F238E27FC236}">
                  <a16:creationId xmlns:a16="http://schemas.microsoft.com/office/drawing/2014/main" id="{D26AED57-F803-B916-7B13-0AD3D5190959}"/>
                </a:ext>
              </a:extLst>
            </p:cNvPr>
            <p:cNvSpPr/>
            <p:nvPr/>
          </p:nvSpPr>
          <p:spPr>
            <a:xfrm>
              <a:off x="1058758" y="1476862"/>
              <a:ext cx="1360940" cy="1360940"/>
            </a:xfrm>
            <a:prstGeom prst="ellipse">
              <a:avLst/>
            </a:prstGeom>
            <a:noFill/>
            <a:ln w="19050" cap="flat" cmpd="sng">
              <a:solidFill>
                <a:schemeClr val="tx1">
                  <a:lumMod val="75000"/>
                  <a:lumOff val="25000"/>
                </a:schemeClr>
              </a:solidFill>
              <a:prstDash val="solid"/>
              <a:round/>
              <a:headEnd type="none" w="sm" len="sm"/>
              <a:tailEnd type="none" w="sm" len="sm"/>
            </a:ln>
          </p:spPr>
          <p:txBody>
            <a:bodyPr spcFirstLastPara="1" wrap="square" lIns="91425" tIns="91425" rIns="91425" bIns="91425" anchor="ctr" anchorCtr="0">
              <a:noAutofit/>
            </a:bodyPr>
            <a:lstStyle/>
            <a:p>
              <a:endParaRPr sz="1800">
                <a:latin typeface="Fira Sans Extra Condensed" panose="020B0503050000020004" pitchFamily="34" charset="0"/>
              </a:endParaRPr>
            </a:p>
          </p:txBody>
        </p:sp>
      </p:grpSp>
    </p:spTree>
    <p:extLst>
      <p:ext uri="{BB962C8B-B14F-4D97-AF65-F5344CB8AC3E}">
        <p14:creationId xmlns:p14="http://schemas.microsoft.com/office/powerpoint/2010/main" val="1925582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Azure Container Instances</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5" name="Google Shape;1899;p42">
            <a:extLst>
              <a:ext uri="{FF2B5EF4-FFF2-40B4-BE49-F238E27FC236}">
                <a16:creationId xmlns:a16="http://schemas.microsoft.com/office/drawing/2014/main" id="{E3E456D6-DCE8-2966-0846-3772724D2D2E}"/>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vi-VN" sz="1500"/>
              <a:t>Azure Container Instances là một giải pháp tuyệt vời cho bất kỳ kịch bản nào có thể hoạt động trong các container cô lập, bao gồm các ứng dụng đơn giản, tự động hóa tác vụ và các công việc xây dựng.</a:t>
            </a:r>
          </a:p>
          <a:p>
            <a:pPr marL="0" lvl="0" indent="177800" algn="just" rtl="0">
              <a:lnSpc>
                <a:spcPct val="150000"/>
              </a:lnSpc>
              <a:spcBef>
                <a:spcPts val="0"/>
              </a:spcBef>
              <a:spcAft>
                <a:spcPts val="0"/>
              </a:spcAft>
              <a:buClr>
                <a:schemeClr val="dk1"/>
              </a:buClr>
              <a:buSzPts val="1100"/>
              <a:buFont typeface="Arial"/>
              <a:buNone/>
            </a:pPr>
            <a:r>
              <a:rPr lang="vi-VN" sz="1500"/>
              <a:t>Các tính năng chính bao gồm:</a:t>
            </a:r>
          </a:p>
          <a:p>
            <a:pPr marL="720725" lvl="0" algn="just" rtl="0">
              <a:lnSpc>
                <a:spcPct val="150000"/>
              </a:lnSpc>
              <a:spcBef>
                <a:spcPts val="1000"/>
              </a:spcBef>
              <a:spcAft>
                <a:spcPts val="0"/>
              </a:spcAft>
              <a:buSzPts val="1400"/>
              <a:buChar char="●"/>
            </a:pPr>
            <a:r>
              <a:rPr lang="en-US" sz="1500" err="1"/>
              <a:t>Bảo</a:t>
            </a:r>
            <a:r>
              <a:rPr lang="en-US" sz="1500"/>
              <a:t> </a:t>
            </a:r>
            <a:r>
              <a:rPr lang="en-US" sz="1500" err="1"/>
              <a:t>mật</a:t>
            </a:r>
            <a:endParaRPr lang="en-US" sz="1500"/>
          </a:p>
          <a:p>
            <a:pPr marL="720725" lvl="0" algn="just" rtl="0">
              <a:lnSpc>
                <a:spcPct val="150000"/>
              </a:lnSpc>
              <a:spcBef>
                <a:spcPts val="1000"/>
              </a:spcBef>
              <a:spcAft>
                <a:spcPts val="0"/>
              </a:spcAft>
              <a:buSzPts val="1400"/>
              <a:buChar char="●"/>
            </a:pPr>
            <a:r>
              <a:rPr lang="en-US" sz="1500" err="1"/>
              <a:t>Tính</a:t>
            </a:r>
            <a:r>
              <a:rPr lang="en-US" sz="1500"/>
              <a:t> </a:t>
            </a:r>
            <a:r>
              <a:rPr lang="en-US" sz="1500" err="1"/>
              <a:t>linh</a:t>
            </a:r>
            <a:r>
              <a:rPr lang="en-US" sz="1500"/>
              <a:t> </a:t>
            </a:r>
            <a:r>
              <a:rPr lang="en-US" sz="1500" err="1"/>
              <a:t>hoạt</a:t>
            </a:r>
            <a:endParaRPr lang="en-US" sz="1500"/>
          </a:p>
          <a:p>
            <a:pPr marL="720725" lvl="0" algn="just" rtl="0">
              <a:lnSpc>
                <a:spcPct val="150000"/>
              </a:lnSpc>
              <a:spcBef>
                <a:spcPts val="1000"/>
              </a:spcBef>
              <a:spcAft>
                <a:spcPts val="0"/>
              </a:spcAft>
              <a:buSzPts val="1400"/>
              <a:buChar char="●"/>
            </a:pPr>
            <a:r>
              <a:rPr lang="en-US" sz="1500" err="1"/>
              <a:t>Tính</a:t>
            </a:r>
            <a:r>
              <a:rPr lang="en-US" sz="1500"/>
              <a:t> </a:t>
            </a:r>
            <a:r>
              <a:rPr lang="en-US" sz="1500" err="1"/>
              <a:t>kinh</a:t>
            </a:r>
            <a:r>
              <a:rPr lang="en-US" sz="1500"/>
              <a:t> </a:t>
            </a:r>
            <a:r>
              <a:rPr lang="en-US" sz="1500" err="1"/>
              <a:t>tế</a:t>
            </a:r>
            <a:endParaRPr sz="1500"/>
          </a:p>
        </p:txBody>
      </p:sp>
      <p:sp>
        <p:nvSpPr>
          <p:cNvPr id="2" name="Slide Number Placeholder 3">
            <a:extLst>
              <a:ext uri="{FF2B5EF4-FFF2-40B4-BE49-F238E27FC236}">
                <a16:creationId xmlns:a16="http://schemas.microsoft.com/office/drawing/2014/main" id="{BF7371E0-8D94-784A-C3DB-AC981CF10212}"/>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20</a:t>
            </a:fld>
            <a:endParaRPr lang="vi-VN" sz="1600" b="1">
              <a:solidFill>
                <a:schemeClr val="tx1"/>
              </a:solidFill>
              <a:latin typeface="Fira Sans Condensed" panose="020B0503050000020004" pitchFamily="34" charset="0"/>
            </a:endParaRPr>
          </a:p>
        </p:txBody>
      </p:sp>
      <p:pic>
        <p:nvPicPr>
          <p:cNvPr id="3074" name="Picture 2" descr="Pricing - Container Instances | Microsoft Azure">
            <a:extLst>
              <a:ext uri="{FF2B5EF4-FFF2-40B4-BE49-F238E27FC236}">
                <a16:creationId xmlns:a16="http://schemas.microsoft.com/office/drawing/2014/main" id="{294C33A2-46D4-60F5-E1D4-AF0DC91364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2178" y="1888273"/>
            <a:ext cx="3762874" cy="1975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97272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Azure Kubernetes Service</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5" name="Google Shape;1899;p42">
            <a:extLst>
              <a:ext uri="{FF2B5EF4-FFF2-40B4-BE49-F238E27FC236}">
                <a16:creationId xmlns:a16="http://schemas.microsoft.com/office/drawing/2014/main" id="{57082DC4-BE9F-C987-CAD9-2ADB656CC24C}"/>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vi-VN" sz="1500"/>
              <a:t>Azure Kubernetes Service (AKS) đơn giản hóa việc triển khai cụm Kubernetes được quản lý trong Azure bằng cách chuyển tải chi phí vận hành cho Azure.</a:t>
            </a:r>
            <a:endParaRPr lang="en-US" sz="1500"/>
          </a:p>
          <a:p>
            <a:pPr marL="0" lvl="0" indent="177800" algn="just" rtl="0">
              <a:lnSpc>
                <a:spcPct val="150000"/>
              </a:lnSpc>
              <a:spcBef>
                <a:spcPts val="0"/>
              </a:spcBef>
              <a:spcAft>
                <a:spcPts val="0"/>
              </a:spcAft>
              <a:buClr>
                <a:schemeClr val="dk1"/>
              </a:buClr>
              <a:buSzPts val="1100"/>
              <a:buFont typeface="Arial"/>
              <a:buNone/>
            </a:pPr>
            <a:r>
              <a:rPr lang="en-US" sz="1500"/>
              <a:t>M</a:t>
            </a:r>
            <a:r>
              <a:rPr lang="vi-VN" sz="1500"/>
              <a:t>ột số chức năng cụ thể của AKS:</a:t>
            </a:r>
          </a:p>
          <a:p>
            <a:pPr marL="720725" lvl="0" algn="just" rtl="0">
              <a:lnSpc>
                <a:spcPct val="150000"/>
              </a:lnSpc>
              <a:spcBef>
                <a:spcPts val="1000"/>
              </a:spcBef>
              <a:spcAft>
                <a:spcPts val="0"/>
              </a:spcAft>
              <a:buSzPts val="1400"/>
              <a:buChar char="●"/>
            </a:pPr>
            <a:r>
              <a:rPr lang="en-US" sz="1500" err="1"/>
              <a:t>Tạo</a:t>
            </a:r>
            <a:r>
              <a:rPr lang="en-US" sz="1500"/>
              <a:t> </a:t>
            </a:r>
            <a:r>
              <a:rPr lang="en-US" sz="1500" err="1"/>
              <a:t>và</a:t>
            </a:r>
            <a:r>
              <a:rPr lang="en-US" sz="1500"/>
              <a:t> </a:t>
            </a:r>
            <a:r>
              <a:rPr lang="en-US" sz="1500" err="1"/>
              <a:t>triển</a:t>
            </a:r>
            <a:r>
              <a:rPr lang="en-US" sz="1500"/>
              <a:t> </a:t>
            </a:r>
            <a:r>
              <a:rPr lang="en-US" sz="1500" err="1"/>
              <a:t>khai</a:t>
            </a:r>
            <a:r>
              <a:rPr lang="en-US" sz="1500"/>
              <a:t> cluster Kubernetes</a:t>
            </a:r>
          </a:p>
          <a:p>
            <a:pPr marL="720725" lvl="0" algn="just" rtl="0">
              <a:lnSpc>
                <a:spcPct val="150000"/>
              </a:lnSpc>
              <a:spcBef>
                <a:spcPts val="1000"/>
              </a:spcBef>
              <a:spcAft>
                <a:spcPts val="0"/>
              </a:spcAft>
              <a:buSzPts val="1400"/>
              <a:buChar char="●"/>
            </a:pPr>
            <a:r>
              <a:rPr lang="en-US" sz="1500" err="1"/>
              <a:t>Quản</a:t>
            </a:r>
            <a:r>
              <a:rPr lang="en-US" sz="1500"/>
              <a:t> </a:t>
            </a:r>
            <a:r>
              <a:rPr lang="en-US" sz="1500" err="1"/>
              <a:t>lý</a:t>
            </a:r>
            <a:r>
              <a:rPr lang="en-US" sz="1500"/>
              <a:t> cluster Kubernetes</a:t>
            </a:r>
          </a:p>
          <a:p>
            <a:pPr marL="720725" lvl="0" algn="just" rtl="0">
              <a:lnSpc>
                <a:spcPct val="150000"/>
              </a:lnSpc>
              <a:spcBef>
                <a:spcPts val="1000"/>
              </a:spcBef>
              <a:spcAft>
                <a:spcPts val="0"/>
              </a:spcAft>
              <a:buSzPts val="1400"/>
              <a:buChar char="●"/>
            </a:pPr>
            <a:r>
              <a:rPr lang="en-US" sz="1500" err="1"/>
              <a:t>Cân</a:t>
            </a:r>
            <a:r>
              <a:rPr lang="en-US" sz="1500"/>
              <a:t> </a:t>
            </a:r>
            <a:r>
              <a:rPr lang="en-US" sz="1500" err="1"/>
              <a:t>bằng</a:t>
            </a:r>
            <a:r>
              <a:rPr lang="en-US" sz="1500"/>
              <a:t> </a:t>
            </a:r>
            <a:r>
              <a:rPr lang="en-US" sz="1500" err="1"/>
              <a:t>tải</a:t>
            </a:r>
            <a:endParaRPr lang="en-US" sz="1500"/>
          </a:p>
          <a:p>
            <a:pPr marL="720725" lvl="0" algn="just" rtl="0">
              <a:lnSpc>
                <a:spcPct val="150000"/>
              </a:lnSpc>
              <a:spcBef>
                <a:spcPts val="1000"/>
              </a:spcBef>
              <a:spcAft>
                <a:spcPts val="0"/>
              </a:spcAft>
              <a:buSzPts val="1400"/>
              <a:buChar char="●"/>
            </a:pPr>
            <a:r>
              <a:rPr lang="en-US" sz="1500" err="1"/>
              <a:t>Cập</a:t>
            </a:r>
            <a:r>
              <a:rPr lang="en-US" sz="1500"/>
              <a:t> </a:t>
            </a:r>
            <a:r>
              <a:rPr lang="en-US" sz="1500" err="1"/>
              <a:t>nhật</a:t>
            </a:r>
            <a:r>
              <a:rPr lang="en-US" sz="1500"/>
              <a:t> </a:t>
            </a:r>
            <a:r>
              <a:rPr lang="en-US" sz="1500" err="1"/>
              <a:t>ứng</a:t>
            </a:r>
            <a:r>
              <a:rPr lang="en-US" sz="1500"/>
              <a:t> </a:t>
            </a:r>
            <a:r>
              <a:rPr lang="en-US" sz="1500" err="1"/>
              <a:t>dụng</a:t>
            </a:r>
            <a:endParaRPr lang="en-US" sz="1500"/>
          </a:p>
          <a:p>
            <a:pPr marL="720725" lvl="0" algn="just" rtl="0">
              <a:lnSpc>
                <a:spcPct val="150000"/>
              </a:lnSpc>
              <a:spcBef>
                <a:spcPts val="1000"/>
              </a:spcBef>
              <a:spcAft>
                <a:spcPts val="0"/>
              </a:spcAft>
              <a:buSzPts val="1400"/>
              <a:buChar char="●"/>
            </a:pPr>
            <a:r>
              <a:rPr lang="en-US" sz="1500" err="1"/>
              <a:t>Mở</a:t>
            </a:r>
            <a:r>
              <a:rPr lang="en-US" sz="1500"/>
              <a:t> </a:t>
            </a:r>
            <a:r>
              <a:rPr lang="en-US" sz="1500" err="1"/>
              <a:t>rộng</a:t>
            </a:r>
            <a:r>
              <a:rPr lang="en-US" sz="1500"/>
              <a:t> </a:t>
            </a:r>
            <a:r>
              <a:rPr lang="en-US" sz="1500" err="1"/>
              <a:t>quy</a:t>
            </a:r>
            <a:r>
              <a:rPr lang="en-US" sz="1500"/>
              <a:t> </a:t>
            </a:r>
            <a:r>
              <a:rPr lang="en-US" sz="1500" err="1"/>
              <a:t>mô</a:t>
            </a:r>
            <a:endParaRPr lang="en-US" sz="1500"/>
          </a:p>
          <a:p>
            <a:pPr marL="720725" lvl="0" algn="just" rtl="0">
              <a:lnSpc>
                <a:spcPct val="150000"/>
              </a:lnSpc>
              <a:spcBef>
                <a:spcPts val="1000"/>
              </a:spcBef>
              <a:spcAft>
                <a:spcPts val="0"/>
              </a:spcAft>
              <a:buSzPts val="1400"/>
              <a:buChar char="●"/>
            </a:pPr>
            <a:r>
              <a:rPr lang="en-US" sz="1500" err="1"/>
              <a:t>Bảo</a:t>
            </a:r>
            <a:r>
              <a:rPr lang="en-US" sz="1500"/>
              <a:t> </a:t>
            </a:r>
            <a:r>
              <a:rPr lang="en-US" sz="1500" err="1"/>
              <a:t>mật</a:t>
            </a:r>
            <a:endParaRPr lang="en-US" sz="1500"/>
          </a:p>
        </p:txBody>
      </p:sp>
      <p:sp>
        <p:nvSpPr>
          <p:cNvPr id="2" name="Slide Number Placeholder 3">
            <a:extLst>
              <a:ext uri="{FF2B5EF4-FFF2-40B4-BE49-F238E27FC236}">
                <a16:creationId xmlns:a16="http://schemas.microsoft.com/office/drawing/2014/main" id="{806CB9C7-234C-0CEA-BF1B-8762421F97F2}"/>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21</a:t>
            </a:fld>
            <a:endParaRPr lang="vi-VN" sz="1600" b="1">
              <a:solidFill>
                <a:schemeClr val="tx1"/>
              </a:solidFill>
              <a:latin typeface="Fira Sans Condensed" panose="020B0503050000020004" pitchFamily="34" charset="0"/>
            </a:endParaRPr>
          </a:p>
        </p:txBody>
      </p:sp>
      <p:pic>
        <p:nvPicPr>
          <p:cNvPr id="4098" name="Picture 2" descr="Azure Kubernetes Service (AKS) Logo PNG Vector (PDF) Free Download">
            <a:extLst>
              <a:ext uri="{FF2B5EF4-FFF2-40B4-BE49-F238E27FC236}">
                <a16:creationId xmlns:a16="http://schemas.microsoft.com/office/drawing/2014/main" id="{3870A160-AB50-C287-E7C1-0DA7DE14EF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2840" y="1776623"/>
            <a:ext cx="2028023" cy="17846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46303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PowerApps</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5" name="Google Shape;1899;p42">
            <a:extLst>
              <a:ext uri="{FF2B5EF4-FFF2-40B4-BE49-F238E27FC236}">
                <a16:creationId xmlns:a16="http://schemas.microsoft.com/office/drawing/2014/main" id="{04820CE0-BC6A-58E9-4D18-7858901F5B5C}"/>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a:t>L</a:t>
            </a:r>
            <a:r>
              <a:rPr lang="vi-VN" sz="1500"/>
              <a:t>à một bộ sưu tập các ứng dụng, dịch vụ và trình kết nối, cũng như một nền tảng dữ liệu, cung cấp một môi trường phát triển nhanh chóng để xây dựng các ứng dụng tùy chỉnh cho nhu cầu kinh doan</a:t>
            </a:r>
            <a:r>
              <a:rPr lang="en-US" sz="1500"/>
              <a:t>h</a:t>
            </a:r>
            <a:r>
              <a:rPr lang="vi-VN" sz="1500"/>
              <a:t>. </a:t>
            </a:r>
          </a:p>
          <a:p>
            <a:pPr marL="0" lvl="0" indent="177800" algn="just" rtl="0">
              <a:lnSpc>
                <a:spcPct val="150000"/>
              </a:lnSpc>
              <a:spcBef>
                <a:spcPts val="0"/>
              </a:spcBef>
              <a:spcAft>
                <a:spcPts val="0"/>
              </a:spcAft>
              <a:buClr>
                <a:schemeClr val="dk1"/>
              </a:buClr>
              <a:buSzPts val="1100"/>
              <a:buFont typeface="Arial"/>
              <a:buNone/>
            </a:pPr>
            <a:r>
              <a:rPr lang="en-US" sz="1500" err="1"/>
              <a:t>Nó</a:t>
            </a:r>
            <a:r>
              <a:rPr lang="en-US" sz="1500"/>
              <a:t> c</a:t>
            </a:r>
            <a:r>
              <a:rPr lang="vi-VN" sz="1500"/>
              <a:t>ũng cung cấp nền tảng mở rộng cho phép các nhà phát triển chuyên nghiệp tương tác lập trình với dữ liệu và siêu dữ liệu, áp dụng logic kinh doanh, tạo trình kết nối tùy chỉnh và tích hợp với dữ liệu bên ngoài.</a:t>
            </a:r>
          </a:p>
        </p:txBody>
      </p:sp>
      <p:sp>
        <p:nvSpPr>
          <p:cNvPr id="2" name="Slide Number Placeholder 3">
            <a:extLst>
              <a:ext uri="{FF2B5EF4-FFF2-40B4-BE49-F238E27FC236}">
                <a16:creationId xmlns:a16="http://schemas.microsoft.com/office/drawing/2014/main" id="{352EE91A-0DFE-F12E-B7C2-9E6CAA560293}"/>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22</a:t>
            </a:fld>
            <a:endParaRPr lang="vi-VN" sz="1600" b="1">
              <a:solidFill>
                <a:schemeClr val="tx1"/>
              </a:solidFill>
              <a:latin typeface="Fira Sans Condensed" panose="020B0503050000020004" pitchFamily="34" charset="0"/>
            </a:endParaRPr>
          </a:p>
        </p:txBody>
      </p:sp>
      <p:pic>
        <p:nvPicPr>
          <p:cNvPr id="5122" name="Picture 2" descr="Microsoft PowerApps | Tangentia">
            <a:extLst>
              <a:ext uri="{FF2B5EF4-FFF2-40B4-BE49-F238E27FC236}">
                <a16:creationId xmlns:a16="http://schemas.microsoft.com/office/drawing/2014/main" id="{35F023CA-3262-E927-92B4-E95FB55E6E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3480" y="2835106"/>
            <a:ext cx="3603081" cy="1359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16626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40"/>
          <p:cNvSpPr txBox="1">
            <a:spLocks noGrp="1"/>
          </p:cNvSpPr>
          <p:nvPr>
            <p:ph type="title"/>
          </p:nvPr>
        </p:nvSpPr>
        <p:spPr>
          <a:xfrm>
            <a:off x="1007825" y="2079575"/>
            <a:ext cx="6547688" cy="15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QUY TRÌNH RA QUYẾT ĐỊNH</a:t>
            </a:r>
            <a:endParaRPr/>
          </a:p>
        </p:txBody>
      </p:sp>
      <p:sp>
        <p:nvSpPr>
          <p:cNvPr id="1880" name="Google Shape;1880;p40"/>
          <p:cNvSpPr txBox="1">
            <a:spLocks noGrp="1"/>
          </p:cNvSpPr>
          <p:nvPr>
            <p:ph type="title" idx="2"/>
          </p:nvPr>
        </p:nvSpPr>
        <p:spPr>
          <a:xfrm>
            <a:off x="1007825" y="1012925"/>
            <a:ext cx="16521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881" name="Google Shape;1881;p40"/>
          <p:cNvSpPr txBox="1">
            <a:spLocks noGrp="1"/>
          </p:cNvSpPr>
          <p:nvPr>
            <p:ph type="subTitle" idx="1"/>
          </p:nvPr>
        </p:nvSpPr>
        <p:spPr>
          <a:xfrm>
            <a:off x="924146" y="3367669"/>
            <a:ext cx="8167815" cy="1098005"/>
          </a:xfrm>
          <a:prstGeom prst="rect">
            <a:avLst/>
          </a:prstGeom>
        </p:spPr>
        <p:txBody>
          <a:bodyPr spcFirstLastPara="1" wrap="square" lIns="91425" tIns="91425" rIns="91425" bIns="91425" numCol="2" anchor="ctr" anchorCtr="0">
            <a:noAutofit/>
          </a:bodyPr>
          <a:lstStyle/>
          <a:p>
            <a:pPr marL="0" lvl="0" indent="0" algn="l" rtl="0">
              <a:lnSpc>
                <a:spcPct val="150000"/>
              </a:lnSpc>
              <a:spcBef>
                <a:spcPts val="0"/>
              </a:spcBef>
              <a:spcAft>
                <a:spcPts val="0"/>
              </a:spcAft>
              <a:buNone/>
            </a:pPr>
            <a:r>
              <a:rPr lang="vi-VN"/>
              <a:t>Phương</a:t>
            </a:r>
            <a:r>
              <a:rPr lang="en"/>
              <a:t> pháp đề xuất phim</a:t>
            </a:r>
          </a:p>
          <a:p>
            <a:pPr marL="0" indent="0">
              <a:lnSpc>
                <a:spcPct val="150000"/>
              </a:lnSpc>
            </a:pPr>
            <a:r>
              <a:rPr lang="en-US" err="1"/>
              <a:t>Phương</a:t>
            </a:r>
            <a:r>
              <a:rPr lang="en-US"/>
              <a:t> </a:t>
            </a:r>
            <a:r>
              <a:rPr lang="en-US" err="1"/>
              <a:t>pháp</a:t>
            </a:r>
            <a:r>
              <a:rPr lang="en-US"/>
              <a:t> </a:t>
            </a:r>
            <a:r>
              <a:rPr lang="en-US" err="1"/>
              <a:t>đánh</a:t>
            </a:r>
            <a:r>
              <a:rPr lang="en-US"/>
              <a:t> </a:t>
            </a:r>
            <a:r>
              <a:rPr lang="en-US" err="1"/>
              <a:t>giá</a:t>
            </a:r>
            <a:endParaRPr lang="en"/>
          </a:p>
          <a:p>
            <a:pPr marL="0" lvl="0" indent="0" algn="l" rtl="0">
              <a:lnSpc>
                <a:spcPct val="150000"/>
              </a:lnSpc>
              <a:spcBef>
                <a:spcPts val="0"/>
              </a:spcBef>
              <a:spcAft>
                <a:spcPts val="0"/>
              </a:spcAft>
              <a:buNone/>
            </a:pPr>
            <a:r>
              <a:rPr lang="en"/>
              <a:t>Thuật toán </a:t>
            </a:r>
            <a:r>
              <a:rPr lang="en-US"/>
              <a:t>Alternating Least Square </a:t>
            </a:r>
          </a:p>
          <a:p>
            <a:pPr marL="0" lvl="0" indent="0" algn="l" rtl="0">
              <a:lnSpc>
                <a:spcPct val="150000"/>
              </a:lnSpc>
              <a:spcBef>
                <a:spcPts val="0"/>
              </a:spcBef>
              <a:spcAft>
                <a:spcPts val="0"/>
              </a:spcAft>
              <a:buNone/>
            </a:pPr>
            <a:r>
              <a:rPr lang="en-US" err="1"/>
              <a:t>Thuật</a:t>
            </a:r>
            <a:r>
              <a:rPr lang="en-US"/>
              <a:t> </a:t>
            </a:r>
            <a:r>
              <a:rPr lang="en-US" err="1"/>
              <a:t>toán</a:t>
            </a:r>
            <a:r>
              <a:rPr lang="en-US"/>
              <a:t> Surprise SVD</a:t>
            </a:r>
          </a:p>
          <a:p>
            <a:pPr marL="0" lvl="0" indent="0" algn="l" rtl="0">
              <a:lnSpc>
                <a:spcPct val="150000"/>
              </a:lnSpc>
              <a:spcBef>
                <a:spcPts val="0"/>
              </a:spcBef>
              <a:spcAft>
                <a:spcPts val="0"/>
              </a:spcAft>
              <a:buNone/>
            </a:pPr>
            <a:r>
              <a:rPr lang="en-US"/>
              <a:t>So </a:t>
            </a:r>
            <a:r>
              <a:rPr lang="en-US" err="1"/>
              <a:t>sánh</a:t>
            </a:r>
            <a:r>
              <a:rPr lang="en-US"/>
              <a:t> </a:t>
            </a:r>
            <a:r>
              <a:rPr lang="en-US" err="1"/>
              <a:t>kết</a:t>
            </a:r>
            <a:r>
              <a:rPr lang="en-US"/>
              <a:t> </a:t>
            </a:r>
            <a:r>
              <a:rPr lang="en-US" err="1"/>
              <a:t>quả</a:t>
            </a:r>
            <a:endParaRPr lang="en-US"/>
          </a:p>
          <a:p>
            <a:pPr marL="0" lvl="0" indent="0" algn="l" rtl="0">
              <a:lnSpc>
                <a:spcPct val="150000"/>
              </a:lnSpc>
              <a:spcBef>
                <a:spcPts val="0"/>
              </a:spcBef>
              <a:spcAft>
                <a:spcPts val="0"/>
              </a:spcAft>
              <a:buNone/>
            </a:pPr>
            <a:r>
              <a:rPr lang="en-US" err="1"/>
              <a:t>Trực</a:t>
            </a:r>
            <a:r>
              <a:rPr lang="en-US"/>
              <a:t> </a:t>
            </a:r>
            <a:r>
              <a:rPr lang="en-US" err="1"/>
              <a:t>quan</a:t>
            </a:r>
            <a:r>
              <a:rPr lang="en-US"/>
              <a:t> </a:t>
            </a:r>
            <a:r>
              <a:rPr lang="en-US" err="1"/>
              <a:t>hóa</a:t>
            </a:r>
            <a:r>
              <a:rPr lang="en-US"/>
              <a:t> </a:t>
            </a:r>
            <a:r>
              <a:rPr lang="en-US" err="1"/>
              <a:t>dữ</a:t>
            </a:r>
            <a:r>
              <a:rPr lang="en-US"/>
              <a:t> </a:t>
            </a:r>
            <a:r>
              <a:rPr lang="en-US" err="1"/>
              <a:t>liệu</a:t>
            </a:r>
            <a:endParaRPr/>
          </a:p>
        </p:txBody>
      </p:sp>
      <p:cxnSp>
        <p:nvCxnSpPr>
          <p:cNvPr id="1882" name="Google Shape;1882;p40"/>
          <p:cNvCxnSpPr/>
          <p:nvPr/>
        </p:nvCxnSpPr>
        <p:spPr>
          <a:xfrm>
            <a:off x="1108057" y="1928825"/>
            <a:ext cx="1547700" cy="0"/>
          </a:xfrm>
          <a:prstGeom prst="straightConnector1">
            <a:avLst/>
          </a:prstGeom>
          <a:noFill/>
          <a:ln w="19050" cap="flat" cmpd="sng">
            <a:solidFill>
              <a:schemeClr val="accent2"/>
            </a:solidFill>
            <a:prstDash val="solid"/>
            <a:round/>
            <a:headEnd type="none" w="med" len="med"/>
            <a:tailEnd type="none" w="med" len="med"/>
          </a:ln>
        </p:spPr>
      </p:cxnSp>
      <p:sp>
        <p:nvSpPr>
          <p:cNvPr id="1883" name="Google Shape;1883;p40"/>
          <p:cNvSpPr/>
          <p:nvPr/>
        </p:nvSpPr>
        <p:spPr>
          <a:xfrm rot="10800000" flipH="1">
            <a:off x="5768576" y="-956250"/>
            <a:ext cx="1917000" cy="19170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0"/>
          <p:cNvSpPr/>
          <p:nvPr/>
        </p:nvSpPr>
        <p:spPr>
          <a:xfrm>
            <a:off x="8085750" y="4373825"/>
            <a:ext cx="1547700" cy="15477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4B7CC9AE-48B1-E46A-D5E7-B976F2B4F70E}"/>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19452EFF-30CD-6BA6-5AF7-B3ECA9C150A6}"/>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23</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30777940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Phương pháp đề xuất phim</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82563" algn="just" rtl="0">
              <a:lnSpc>
                <a:spcPct val="150000"/>
              </a:lnSpc>
              <a:spcBef>
                <a:spcPts val="0"/>
              </a:spcBef>
              <a:spcAft>
                <a:spcPts val="0"/>
              </a:spcAft>
              <a:buClr>
                <a:schemeClr val="dk1"/>
              </a:buClr>
              <a:buSzPts val="1100"/>
              <a:buFont typeface="Arial"/>
              <a:buNone/>
            </a:pPr>
            <a:r>
              <a:rPr lang="vi-VN" sz="1500"/>
              <a:t>Thuật toán Collaborative Filtering (CF) hoạt động dựa trên ý tưởng cơ bản là dự đoán mức độ yêu thích của một người dùng (user) đối với một sản phẩm (item) dựa trên sở thích của những người dùng khác có đặc điểm tương tự. </a:t>
            </a:r>
            <a:endParaRPr lang="en-US" sz="1500"/>
          </a:p>
          <a:p>
            <a:pPr marL="0" lvl="0" indent="182563" algn="just" rtl="0">
              <a:lnSpc>
                <a:spcPct val="150000"/>
              </a:lnSpc>
              <a:spcBef>
                <a:spcPts val="0"/>
              </a:spcBef>
              <a:spcAft>
                <a:spcPts val="0"/>
              </a:spcAft>
              <a:buClr>
                <a:schemeClr val="dk1"/>
              </a:buClr>
              <a:buSzPts val="1100"/>
              <a:buFont typeface="Arial"/>
              <a:buNone/>
            </a:pPr>
            <a:r>
              <a:rPr lang="vi-VN" sz="1500"/>
              <a:t>Độ “giống nhau” giữa các người dùng được xác định dựa vào mức độ quan tâm (rating) mà họ đưa ra cho các sản phẩm khác trong quá khứ.</a:t>
            </a:r>
            <a:endParaRPr lang="en-US" sz="1500"/>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EC1E2FC6-FEAC-DB92-C1F7-0AA442DDBB04}"/>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24</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40925634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Phương pháp đề xuất phim</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EC1E2FC6-FEAC-DB92-C1F7-0AA442DDBB04}"/>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25</a:t>
            </a:fld>
            <a:endParaRPr lang="vi-VN" sz="1600" b="1">
              <a:solidFill>
                <a:schemeClr val="tx1"/>
              </a:solidFill>
              <a:latin typeface="Fira Sans Condensed" panose="020B0503050000020004" pitchFamily="34" charset="0"/>
            </a:endParaRPr>
          </a:p>
        </p:txBody>
      </p:sp>
      <p:pic>
        <p:nvPicPr>
          <p:cNvPr id="6" name="Picture 5">
            <a:extLst>
              <a:ext uri="{FF2B5EF4-FFF2-40B4-BE49-F238E27FC236}">
                <a16:creationId xmlns:a16="http://schemas.microsoft.com/office/drawing/2014/main" id="{AC76C4DC-23A0-D3FF-A45B-542E736323E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4879" y="804234"/>
            <a:ext cx="5194242" cy="3689574"/>
          </a:xfrm>
          <a:prstGeom prst="rect">
            <a:avLst/>
          </a:prstGeom>
          <a:noFill/>
        </p:spPr>
      </p:pic>
    </p:spTree>
    <p:extLst>
      <p:ext uri="{BB962C8B-B14F-4D97-AF65-F5344CB8AC3E}">
        <p14:creationId xmlns:p14="http://schemas.microsoft.com/office/powerpoint/2010/main" val="29392196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Phương pháp đề xuất phim</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EC1E2FC6-FEAC-DB92-C1F7-0AA442DDBB04}"/>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26</a:t>
            </a:fld>
            <a:endParaRPr lang="vi-VN" sz="1600" b="1">
              <a:solidFill>
                <a:schemeClr val="tx1"/>
              </a:solidFill>
              <a:latin typeface="Fira Sans Condensed" panose="020B0503050000020004" pitchFamily="34" charset="0"/>
            </a:endParaRPr>
          </a:p>
        </p:txBody>
      </p:sp>
      <p:sp>
        <p:nvSpPr>
          <p:cNvPr id="6" name="Google Shape;1899;p42">
            <a:extLst>
              <a:ext uri="{FF2B5EF4-FFF2-40B4-BE49-F238E27FC236}">
                <a16:creationId xmlns:a16="http://schemas.microsoft.com/office/drawing/2014/main" id="{9F6D2991-9466-86C3-2B50-F5CC15517062}"/>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a:t>Memory-Based hay Collaborative Filtering </a:t>
            </a:r>
            <a:r>
              <a:rPr lang="en-US" sz="1500" err="1"/>
              <a:t>dựa</a:t>
            </a:r>
            <a:r>
              <a:rPr lang="en-US" sz="1500"/>
              <a:t> </a:t>
            </a:r>
            <a:r>
              <a:rPr lang="en-US" sz="1500" err="1"/>
              <a:t>trên</a:t>
            </a:r>
            <a:r>
              <a:rPr lang="en-US" sz="1500"/>
              <a:t> </a:t>
            </a:r>
            <a:r>
              <a:rPr lang="en-US" sz="1500" err="1"/>
              <a:t>vùng</a:t>
            </a:r>
            <a:r>
              <a:rPr lang="en-US" sz="1500"/>
              <a:t> </a:t>
            </a:r>
            <a:r>
              <a:rPr lang="en-US" sz="1500" err="1"/>
              <a:t>lân</a:t>
            </a:r>
            <a:r>
              <a:rPr lang="en-US" sz="1500"/>
              <a:t> </a:t>
            </a:r>
            <a:r>
              <a:rPr lang="en-US" sz="1500" err="1"/>
              <a:t>cận</a:t>
            </a:r>
            <a:r>
              <a:rPr lang="en-US" sz="1500"/>
              <a:t>. </a:t>
            </a:r>
            <a:r>
              <a:rPr lang="en-US" sz="1500" err="1"/>
              <a:t>Xác</a:t>
            </a:r>
            <a:r>
              <a:rPr lang="en-US" sz="1500"/>
              <a:t> </a:t>
            </a:r>
            <a:r>
              <a:rPr lang="en-US" sz="1500" err="1"/>
              <a:t>định</a:t>
            </a:r>
            <a:r>
              <a:rPr lang="en-US" sz="1500"/>
              <a:t> </a:t>
            </a:r>
            <a:r>
              <a:rPr lang="en-US" sz="1500" err="1"/>
              <a:t>theo</a:t>
            </a:r>
            <a:r>
              <a:rPr lang="en-US" sz="1500"/>
              <a:t> </a:t>
            </a:r>
            <a:r>
              <a:rPr lang="en-US" sz="1500" err="1"/>
              <a:t>một</a:t>
            </a:r>
            <a:r>
              <a:rPr lang="en-US" sz="1500"/>
              <a:t> </a:t>
            </a:r>
            <a:r>
              <a:rPr lang="en-US" sz="1500" err="1"/>
              <a:t>trong</a:t>
            </a:r>
            <a:r>
              <a:rPr lang="en-US" sz="1500"/>
              <a:t> </a:t>
            </a:r>
            <a:r>
              <a:rPr lang="en-US" sz="1500" err="1"/>
              <a:t>hai</a:t>
            </a:r>
            <a:r>
              <a:rPr lang="en-US" sz="1500"/>
              <a:t> </a:t>
            </a:r>
            <a:r>
              <a:rPr lang="en-US" sz="1500" err="1"/>
              <a:t>cách</a:t>
            </a:r>
            <a:r>
              <a:rPr lang="en-US" sz="1500"/>
              <a:t> :</a:t>
            </a:r>
          </a:p>
          <a:p>
            <a:pPr marL="720725" lvl="0" algn="just" rtl="0">
              <a:lnSpc>
                <a:spcPct val="150000"/>
              </a:lnSpc>
              <a:spcBef>
                <a:spcPts val="1000"/>
              </a:spcBef>
              <a:spcAft>
                <a:spcPts val="0"/>
              </a:spcAft>
              <a:buSzPts val="1400"/>
              <a:buChar char="●"/>
            </a:pPr>
            <a:r>
              <a:rPr lang="en-US" sz="1500"/>
              <a:t>User-User: P</a:t>
            </a:r>
            <a:r>
              <a:rPr lang="vi-VN" sz="1500"/>
              <a:t>hân chia các User tương tự nhau vào chung một nhóm</a:t>
            </a:r>
            <a:r>
              <a:rPr lang="en-US" sz="1500"/>
              <a:t>. </a:t>
            </a:r>
            <a:r>
              <a:rPr lang="vi-VN" sz="1500"/>
              <a:t>Nếu một User bất kỳ trong nhóm thích một Item nào đó thì item đó sẽ được đề xuất cho toàn bộ các Users khác trong nhóm</a:t>
            </a:r>
            <a:r>
              <a:rPr lang="en-US" sz="1500"/>
              <a:t>.</a:t>
            </a:r>
          </a:p>
          <a:p>
            <a:pPr marL="720725" lvl="0" algn="just" rtl="0">
              <a:lnSpc>
                <a:spcPct val="150000"/>
              </a:lnSpc>
              <a:spcBef>
                <a:spcPts val="1000"/>
              </a:spcBef>
              <a:spcAft>
                <a:spcPts val="0"/>
              </a:spcAft>
              <a:buSzPts val="1400"/>
              <a:buChar char="●"/>
            </a:pPr>
            <a:r>
              <a:rPr lang="en-US" sz="1500"/>
              <a:t>Item-Item : P</a:t>
            </a:r>
            <a:r>
              <a:rPr lang="vi-VN" sz="1500"/>
              <a:t>hân chia Items tương tự nhau vào chung một nhóm</a:t>
            </a:r>
            <a:r>
              <a:rPr lang="en-US" sz="1500"/>
              <a:t>. </a:t>
            </a:r>
            <a:r>
              <a:rPr lang="vi-VN" sz="1500"/>
              <a:t>Nếu một User thích một Item nào trong nhóm đó thì tất cả Item còn lại trong cùng nhóm sẽ được đề xuất cho User đó.</a:t>
            </a:r>
            <a:endParaRPr lang="en-US" sz="1500"/>
          </a:p>
          <a:p>
            <a:pPr marL="720725" lvl="0" algn="just" rtl="0">
              <a:lnSpc>
                <a:spcPct val="150000"/>
              </a:lnSpc>
              <a:spcBef>
                <a:spcPts val="1000"/>
              </a:spcBef>
              <a:spcAft>
                <a:spcPts val="0"/>
              </a:spcAft>
              <a:buSzPts val="1400"/>
              <a:buChar char="●"/>
            </a:pPr>
            <a:endParaRPr sz="1500"/>
          </a:p>
        </p:txBody>
      </p:sp>
    </p:spTree>
    <p:extLst>
      <p:ext uri="{BB962C8B-B14F-4D97-AF65-F5344CB8AC3E}">
        <p14:creationId xmlns:p14="http://schemas.microsoft.com/office/powerpoint/2010/main" val="42503497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Phương pháp đề xuất phim</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EC1E2FC6-FEAC-DB92-C1F7-0AA442DDBB04}"/>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27</a:t>
            </a:fld>
            <a:endParaRPr lang="vi-VN" sz="1600" b="1">
              <a:solidFill>
                <a:schemeClr val="tx1"/>
              </a:solidFill>
              <a:latin typeface="Fira Sans Condensed" panose="020B0503050000020004" pitchFamily="34" charset="0"/>
            </a:endParaRPr>
          </a:p>
        </p:txBody>
      </p:sp>
      <p:pic>
        <p:nvPicPr>
          <p:cNvPr id="4" name="Picture 3" descr="A diagram of a dog">
            <a:extLst>
              <a:ext uri="{FF2B5EF4-FFF2-40B4-BE49-F238E27FC236}">
                <a16:creationId xmlns:a16="http://schemas.microsoft.com/office/drawing/2014/main" id="{FF5729CA-7847-3BD2-7366-66D96C70DDE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63337" y="564885"/>
            <a:ext cx="4637405" cy="4013729"/>
          </a:xfrm>
          <a:prstGeom prst="rect">
            <a:avLst/>
          </a:prstGeom>
          <a:noFill/>
          <a:ln>
            <a:noFill/>
          </a:ln>
        </p:spPr>
      </p:pic>
    </p:spTree>
    <p:extLst>
      <p:ext uri="{BB962C8B-B14F-4D97-AF65-F5344CB8AC3E}">
        <p14:creationId xmlns:p14="http://schemas.microsoft.com/office/powerpoint/2010/main" val="15647662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Phương pháp đề xuất phim</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EC1E2FC6-FEAC-DB92-C1F7-0AA442DDBB04}"/>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28</a:t>
            </a:fld>
            <a:endParaRPr lang="vi-VN" sz="1600" b="1">
              <a:solidFill>
                <a:schemeClr val="tx1"/>
              </a:solidFill>
              <a:latin typeface="Fira Sans Condensed" panose="020B0503050000020004" pitchFamily="34" charset="0"/>
            </a:endParaRPr>
          </a:p>
        </p:txBody>
      </p:sp>
      <p:sp>
        <p:nvSpPr>
          <p:cNvPr id="7" name="Google Shape;1899;p42">
            <a:extLst>
              <a:ext uri="{FF2B5EF4-FFF2-40B4-BE49-F238E27FC236}">
                <a16:creationId xmlns:a16="http://schemas.microsoft.com/office/drawing/2014/main" id="{A7C99F9A-78E0-3E6B-ECF6-3EBEB5765FDA}"/>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vi-VN" sz="1500"/>
              <a:t>Phương pháp tiếp cận Item-Item Collaborative Filtering được thực hiện như sau</a:t>
            </a:r>
            <a:r>
              <a:rPr lang="en-US" sz="1500"/>
              <a:t>:</a:t>
            </a:r>
          </a:p>
          <a:p>
            <a:pPr marL="720725" lvl="0" algn="just" rtl="0">
              <a:lnSpc>
                <a:spcPct val="150000"/>
              </a:lnSpc>
              <a:spcBef>
                <a:spcPts val="1000"/>
              </a:spcBef>
              <a:spcAft>
                <a:spcPts val="0"/>
              </a:spcAft>
              <a:buSzPts val="1400"/>
              <a:buChar char="●"/>
            </a:pPr>
            <a:r>
              <a:rPr lang="en-US" sz="1500" err="1"/>
              <a:t>Biểu</a:t>
            </a:r>
            <a:r>
              <a:rPr lang="en-US" sz="1500"/>
              <a:t> </a:t>
            </a:r>
            <a:r>
              <a:rPr lang="en-US" sz="1500" err="1"/>
              <a:t>diễn</a:t>
            </a:r>
            <a:r>
              <a:rPr lang="en-US" sz="1500"/>
              <a:t> </a:t>
            </a:r>
            <a:r>
              <a:rPr lang="en-US" sz="1500" err="1"/>
              <a:t>vecter</a:t>
            </a:r>
            <a:r>
              <a:rPr lang="en-US" sz="1500"/>
              <a:t> </a:t>
            </a:r>
            <a:r>
              <a:rPr lang="en-US" sz="1500" err="1"/>
              <a:t>cho</a:t>
            </a:r>
            <a:r>
              <a:rPr lang="en-US" sz="1500"/>
              <a:t> </a:t>
            </a:r>
            <a:r>
              <a:rPr lang="en-US" sz="1500" err="1"/>
              <a:t>mỗi</a:t>
            </a:r>
            <a:r>
              <a:rPr lang="en-US" sz="1500"/>
              <a:t> item.</a:t>
            </a:r>
          </a:p>
          <a:p>
            <a:pPr marL="720725" lvl="0" algn="just" rtl="0">
              <a:lnSpc>
                <a:spcPct val="150000"/>
              </a:lnSpc>
              <a:spcBef>
                <a:spcPts val="1000"/>
              </a:spcBef>
              <a:spcAft>
                <a:spcPts val="0"/>
              </a:spcAft>
              <a:buSzPts val="1400"/>
              <a:buChar char="●"/>
            </a:pPr>
            <a:r>
              <a:rPr lang="en-US" sz="1500" err="1"/>
              <a:t>Tính</a:t>
            </a:r>
            <a:r>
              <a:rPr lang="en-US" sz="1500"/>
              <a:t> </a:t>
            </a:r>
            <a:r>
              <a:rPr lang="en-US" sz="1500" err="1"/>
              <a:t>toán</a:t>
            </a:r>
            <a:r>
              <a:rPr lang="en-US" sz="1500"/>
              <a:t> </a:t>
            </a:r>
            <a:r>
              <a:rPr lang="en-US" sz="1500" err="1"/>
              <a:t>độ</a:t>
            </a:r>
            <a:r>
              <a:rPr lang="en-US" sz="1500"/>
              <a:t> </a:t>
            </a:r>
            <a:r>
              <a:rPr lang="en-US" sz="1500" err="1"/>
              <a:t>tương</a:t>
            </a:r>
            <a:r>
              <a:rPr lang="en-US" sz="1500"/>
              <a:t> </a:t>
            </a:r>
            <a:r>
              <a:rPr lang="en-US" sz="1500" err="1"/>
              <a:t>đồng</a:t>
            </a:r>
            <a:r>
              <a:rPr lang="en-US" sz="1500"/>
              <a:t> </a:t>
            </a:r>
            <a:r>
              <a:rPr lang="en-US" sz="1500" err="1"/>
              <a:t>giữa</a:t>
            </a:r>
            <a:r>
              <a:rPr lang="en-US" sz="1500"/>
              <a:t> </a:t>
            </a:r>
            <a:r>
              <a:rPr lang="en-US" sz="1500" err="1"/>
              <a:t>các</a:t>
            </a:r>
            <a:r>
              <a:rPr lang="en-US" sz="1500"/>
              <a:t> item</a:t>
            </a:r>
            <a:r>
              <a:rPr lang="vi-VN" sz="1500"/>
              <a:t>.</a:t>
            </a:r>
            <a:endParaRPr lang="en-US" sz="1500"/>
          </a:p>
          <a:p>
            <a:pPr marL="720725" lvl="0" algn="just" rtl="0">
              <a:lnSpc>
                <a:spcPct val="150000"/>
              </a:lnSpc>
              <a:spcBef>
                <a:spcPts val="1000"/>
              </a:spcBef>
              <a:spcAft>
                <a:spcPts val="0"/>
              </a:spcAft>
              <a:buSzPts val="1400"/>
              <a:buChar char="●"/>
            </a:pPr>
            <a:r>
              <a:rPr lang="en-US" sz="1500" err="1"/>
              <a:t>Xác</a:t>
            </a:r>
            <a:r>
              <a:rPr lang="en-US" sz="1500"/>
              <a:t> </a:t>
            </a:r>
            <a:r>
              <a:rPr lang="en-US" sz="1500" err="1"/>
              <a:t>định</a:t>
            </a:r>
            <a:r>
              <a:rPr lang="en-US" sz="1500"/>
              <a:t> </a:t>
            </a:r>
            <a:r>
              <a:rPr lang="en-US" sz="1500" err="1"/>
              <a:t>độ</a:t>
            </a:r>
            <a:r>
              <a:rPr lang="en-US" sz="1500"/>
              <a:t> </a:t>
            </a:r>
            <a:r>
              <a:rPr lang="en-US" sz="1500" err="1"/>
              <a:t>yêu</a:t>
            </a:r>
            <a:r>
              <a:rPr lang="en-US" sz="1500"/>
              <a:t> </a:t>
            </a:r>
            <a:r>
              <a:rPr lang="en-US" sz="1500" err="1"/>
              <a:t>thích</a:t>
            </a:r>
            <a:r>
              <a:rPr lang="en-US" sz="1500"/>
              <a:t> </a:t>
            </a:r>
            <a:r>
              <a:rPr lang="en-US" sz="1500" err="1"/>
              <a:t>của</a:t>
            </a:r>
            <a:r>
              <a:rPr lang="en-US" sz="1500"/>
              <a:t> user </a:t>
            </a:r>
            <a:r>
              <a:rPr lang="en-US" sz="1500" err="1"/>
              <a:t>với</a:t>
            </a:r>
            <a:r>
              <a:rPr lang="en-US" sz="1500"/>
              <a:t> </a:t>
            </a:r>
            <a:r>
              <a:rPr lang="en-US" sz="1500" err="1"/>
              <a:t>một</a:t>
            </a:r>
            <a:r>
              <a:rPr lang="en-US" sz="1500"/>
              <a:t> item.</a:t>
            </a:r>
          </a:p>
          <a:p>
            <a:pPr marL="720725" lvl="0" algn="just" rtl="0">
              <a:lnSpc>
                <a:spcPct val="150000"/>
              </a:lnSpc>
              <a:spcBef>
                <a:spcPts val="1000"/>
              </a:spcBef>
              <a:spcAft>
                <a:spcPts val="0"/>
              </a:spcAft>
              <a:buSzPts val="1400"/>
              <a:buChar char="●"/>
            </a:pPr>
            <a:r>
              <a:rPr lang="en-US" sz="1500" err="1"/>
              <a:t>Gợi</a:t>
            </a:r>
            <a:r>
              <a:rPr lang="en-US" sz="1500"/>
              <a:t> ý </a:t>
            </a:r>
            <a:r>
              <a:rPr lang="en-US" sz="1500" err="1"/>
              <a:t>sản</a:t>
            </a:r>
            <a:r>
              <a:rPr lang="en-US" sz="1500"/>
              <a:t> </a:t>
            </a:r>
            <a:r>
              <a:rPr lang="en-US" sz="1500" err="1"/>
              <a:t>phẩm</a:t>
            </a:r>
            <a:r>
              <a:rPr lang="en-US" sz="1500"/>
              <a:t> </a:t>
            </a:r>
            <a:r>
              <a:rPr lang="en-US" sz="1500" err="1"/>
              <a:t>bằng</a:t>
            </a:r>
            <a:r>
              <a:rPr lang="en-US" sz="1500"/>
              <a:t> </a:t>
            </a:r>
            <a:r>
              <a:rPr lang="en-US" sz="1500" err="1"/>
              <a:t>cách</a:t>
            </a:r>
            <a:r>
              <a:rPr lang="en-US" sz="1500"/>
              <a:t> </a:t>
            </a:r>
            <a:r>
              <a:rPr lang="en-US" sz="1500" err="1"/>
              <a:t>chọn</a:t>
            </a:r>
            <a:r>
              <a:rPr lang="en-US" sz="1500"/>
              <a:t> </a:t>
            </a:r>
            <a:r>
              <a:rPr lang="en-US" sz="1500" err="1"/>
              <a:t>những</a:t>
            </a:r>
            <a:r>
              <a:rPr lang="en-US" sz="1500"/>
              <a:t> </a:t>
            </a:r>
            <a:r>
              <a:rPr lang="en-US" sz="1500" err="1"/>
              <a:t>sản</a:t>
            </a:r>
            <a:r>
              <a:rPr lang="en-US" sz="1500"/>
              <a:t> </a:t>
            </a:r>
            <a:r>
              <a:rPr lang="en-US" sz="1500" err="1"/>
              <a:t>phẩm</a:t>
            </a:r>
            <a:r>
              <a:rPr lang="en-US" sz="1500"/>
              <a:t> </a:t>
            </a:r>
            <a:r>
              <a:rPr lang="en-US" sz="1500" err="1"/>
              <a:t>mà</a:t>
            </a:r>
            <a:r>
              <a:rPr lang="en-US" sz="1500"/>
              <a:t> </a:t>
            </a:r>
            <a:r>
              <a:rPr lang="en-US" sz="1500" err="1"/>
              <a:t>dự</a:t>
            </a:r>
            <a:r>
              <a:rPr lang="en-US" sz="1500"/>
              <a:t> </a:t>
            </a:r>
            <a:r>
              <a:rPr lang="en-US" sz="1500" err="1"/>
              <a:t>đoán</a:t>
            </a:r>
            <a:r>
              <a:rPr lang="en-US" sz="1500"/>
              <a:t> </a:t>
            </a:r>
            <a:r>
              <a:rPr lang="en-US" sz="1500" err="1"/>
              <a:t>người</a:t>
            </a:r>
            <a:r>
              <a:rPr lang="en-US" sz="1500"/>
              <a:t> </a:t>
            </a:r>
            <a:r>
              <a:rPr lang="en-US" sz="1500" err="1"/>
              <a:t>dùng</a:t>
            </a:r>
            <a:r>
              <a:rPr lang="en-US" sz="1500"/>
              <a:t> U </a:t>
            </a:r>
            <a:r>
              <a:rPr lang="en-US" sz="1500" err="1"/>
              <a:t>sẽ</a:t>
            </a:r>
            <a:r>
              <a:rPr lang="en-US" sz="1500"/>
              <a:t> </a:t>
            </a:r>
            <a:r>
              <a:rPr lang="en-US" sz="1500" err="1"/>
              <a:t>yêu</a:t>
            </a:r>
            <a:r>
              <a:rPr lang="en-US" sz="1500"/>
              <a:t> </a:t>
            </a:r>
            <a:r>
              <a:rPr lang="en-US" sz="1500" err="1"/>
              <a:t>thích</a:t>
            </a:r>
            <a:r>
              <a:rPr lang="en-US" sz="1500"/>
              <a:t> </a:t>
            </a:r>
            <a:r>
              <a:rPr lang="en-US" sz="1500" err="1"/>
              <a:t>nhất</a:t>
            </a:r>
            <a:r>
              <a:rPr lang="en-US" sz="1500"/>
              <a:t>.</a:t>
            </a:r>
          </a:p>
          <a:p>
            <a:pPr marL="720725" lvl="0" algn="just" rtl="0">
              <a:lnSpc>
                <a:spcPct val="150000"/>
              </a:lnSpc>
              <a:spcBef>
                <a:spcPts val="1000"/>
              </a:spcBef>
              <a:spcAft>
                <a:spcPts val="0"/>
              </a:spcAft>
              <a:buSzPts val="1400"/>
              <a:buChar char="●"/>
            </a:pPr>
            <a:endParaRPr lang="en-US" sz="1500"/>
          </a:p>
          <a:p>
            <a:pPr marL="720725" lvl="0" algn="just" rtl="0">
              <a:lnSpc>
                <a:spcPct val="150000"/>
              </a:lnSpc>
              <a:spcBef>
                <a:spcPts val="1000"/>
              </a:spcBef>
              <a:spcAft>
                <a:spcPts val="0"/>
              </a:spcAft>
              <a:buSzPts val="1400"/>
              <a:buChar char="●"/>
            </a:pPr>
            <a:endParaRPr sz="1500"/>
          </a:p>
        </p:txBody>
      </p:sp>
    </p:spTree>
    <p:extLst>
      <p:ext uri="{BB962C8B-B14F-4D97-AF65-F5344CB8AC3E}">
        <p14:creationId xmlns:p14="http://schemas.microsoft.com/office/powerpoint/2010/main" val="18327312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Phương pháp đề xuất phim</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EC1E2FC6-FEAC-DB92-C1F7-0AA442DDBB04}"/>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29</a:t>
            </a:fld>
            <a:endParaRPr lang="vi-VN" sz="1600" b="1">
              <a:solidFill>
                <a:schemeClr val="tx1"/>
              </a:solidFill>
              <a:latin typeface="Fira Sans Condensed" panose="020B0503050000020004" pitchFamily="34" charset="0"/>
            </a:endParaRPr>
          </a:p>
        </p:txBody>
      </p:sp>
      <mc:AlternateContent xmlns:mc="http://schemas.openxmlformats.org/markup-compatibility/2006" xmlns:a14="http://schemas.microsoft.com/office/drawing/2010/main">
        <mc:Choice Requires="a14">
          <p:sp>
            <p:nvSpPr>
              <p:cNvPr id="7" name="Google Shape;1899;p42">
                <a:extLst>
                  <a:ext uri="{FF2B5EF4-FFF2-40B4-BE49-F238E27FC236}">
                    <a16:creationId xmlns:a16="http://schemas.microsoft.com/office/drawing/2014/main" id="{A7C99F9A-78E0-3E6B-ECF6-3EBEB5765FDA}"/>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err="1"/>
                  <a:t>Phương</a:t>
                </a:r>
                <a:r>
                  <a:rPr lang="en-US" sz="1500"/>
                  <a:t> </a:t>
                </a:r>
                <a:r>
                  <a:rPr lang="en-US" sz="1500" err="1"/>
                  <a:t>pháp</a:t>
                </a:r>
                <a:r>
                  <a:rPr lang="en-US" sz="1500"/>
                  <a:t> </a:t>
                </a:r>
                <a:r>
                  <a:rPr lang="en-US" sz="1500" err="1"/>
                  <a:t>tiếp</a:t>
                </a:r>
                <a:r>
                  <a:rPr lang="en-US" sz="1500"/>
                  <a:t> </a:t>
                </a:r>
                <a:r>
                  <a:rPr lang="en-US" sz="1500" err="1"/>
                  <a:t>cận</a:t>
                </a:r>
                <a:r>
                  <a:rPr lang="en-US" sz="1500"/>
                  <a:t> Item-Item Collaborative Filtering </a:t>
                </a:r>
                <a:r>
                  <a:rPr lang="en-US" sz="1500" err="1"/>
                  <a:t>được</a:t>
                </a:r>
                <a:r>
                  <a:rPr lang="en-US" sz="1500"/>
                  <a:t> </a:t>
                </a:r>
                <a:r>
                  <a:rPr lang="en-US" sz="1500" err="1"/>
                  <a:t>thực</a:t>
                </a:r>
                <a:r>
                  <a:rPr lang="en-US" sz="1500"/>
                  <a:t> </a:t>
                </a:r>
                <a:r>
                  <a:rPr lang="en-US" sz="1500" err="1"/>
                  <a:t>hiện</a:t>
                </a:r>
                <a:r>
                  <a:rPr lang="en-US" sz="1500"/>
                  <a:t> </a:t>
                </a:r>
                <a:r>
                  <a:rPr lang="en-US" sz="1500" err="1"/>
                  <a:t>như</a:t>
                </a:r>
                <a:r>
                  <a:rPr lang="en-US" sz="1500"/>
                  <a:t> </a:t>
                </a:r>
                <a:r>
                  <a:rPr lang="en-US" sz="1500" err="1"/>
                  <a:t>sau</a:t>
                </a:r>
                <a:r>
                  <a:rPr lang="en-US" sz="1500"/>
                  <a:t> :</a:t>
                </a:r>
              </a:p>
              <a:p>
                <a:pPr marL="720725" lvl="0" algn="just" rtl="0">
                  <a:lnSpc>
                    <a:spcPct val="150000"/>
                  </a:lnSpc>
                  <a:spcBef>
                    <a:spcPts val="1000"/>
                  </a:spcBef>
                  <a:spcAft>
                    <a:spcPts val="0"/>
                  </a:spcAft>
                  <a:buSzPts val="1400"/>
                  <a:buChar char="●"/>
                </a:pPr>
                <a:r>
                  <a:rPr lang="vi-VN" sz="1500"/>
                  <a:t>Tính trung bình cộng ratings của các items</a:t>
                </a:r>
                <a:endParaRPr lang="en-US" sz="1500"/>
              </a:p>
              <a:p>
                <a:pPr marL="720725" lvl="0" algn="just" rtl="0">
                  <a:lnSpc>
                    <a:spcPct val="150000"/>
                  </a:lnSpc>
                  <a:spcBef>
                    <a:spcPts val="1000"/>
                  </a:spcBef>
                  <a:spcAft>
                    <a:spcPts val="0"/>
                  </a:spcAft>
                  <a:buSzPts val="1400"/>
                  <a:buChar char="●"/>
                </a:pPr>
                <a:r>
                  <a:rPr lang="vi-VN" sz="1500"/>
                  <a:t>Tính toán ma trận Normalized Utitlity Matrix: Trừ các rating đã biết của item cho trung bình cộng rating tương ứng của item đó và thay các ratings chưa biết bằng 0. </a:t>
                </a:r>
                <a:endParaRPr lang="en-US" sz="1500"/>
              </a:p>
              <a:p>
                <a:pPr marL="720725" lvl="0" algn="just" rtl="0">
                  <a:lnSpc>
                    <a:spcPct val="150000"/>
                  </a:lnSpc>
                  <a:spcBef>
                    <a:spcPts val="1000"/>
                  </a:spcBef>
                  <a:spcAft>
                    <a:spcPts val="0"/>
                  </a:spcAft>
                  <a:buSzPts val="1400"/>
                  <a:buChar char="●"/>
                </a:pPr>
                <a:r>
                  <a:rPr lang="vi-VN" sz="1500"/>
                  <a:t>Sử dụng Similarity matrix và normalized utilitu matrix để dự đoán ra rating của các users với mỗi items. Và thực hiện tính rating dự đoán theo công thức</a:t>
                </a:r>
                <a:r>
                  <a:rPr lang="en-US" sz="1500"/>
                  <a:t>:</a:t>
                </a:r>
              </a:p>
              <a:p>
                <a:pPr marL="403225" lvl="0" indent="0" algn="just" rtl="0">
                  <a:lnSpc>
                    <a:spcPct val="150000"/>
                  </a:lnSpc>
                  <a:spcBef>
                    <a:spcPts val="1000"/>
                  </a:spcBef>
                  <a:spcAft>
                    <a:spcPts val="0"/>
                  </a:spcAft>
                  <a:buSzPts val="1400"/>
                  <a:buNone/>
                </a:pPr>
                <a14:m>
                  <m:oMathPara xmlns:m="http://schemas.openxmlformats.org/officeDocument/2006/math">
                    <m:oMathParaPr>
                      <m:jc m:val="centerGroup"/>
                    </m:oMathParaPr>
                    <m:oMath xmlns:m="http://schemas.openxmlformats.org/officeDocument/2006/math">
                      <m:sSub>
                        <m:sSubPr>
                          <m:ctrlPr>
                            <a:rPr lang="en-US" sz="1600" i="1" smtClean="0">
                              <a:effectLst/>
                              <a:latin typeface="Cambria Math" panose="02040503050406030204" pitchFamily="18" charset="0"/>
                              <a:ea typeface="Yu Mincho" panose="02020400000000000000" pitchFamily="18" charset="-128"/>
                              <a:cs typeface="Arial" panose="020B0604020202020204" pitchFamily="34" charset="0"/>
                            </a:rPr>
                          </m:ctrlPr>
                        </m:sSubPr>
                        <m:e>
                          <m:acc>
                            <m:accPr>
                              <m:chr m:val="̂"/>
                              <m:ctrlPr>
                                <a:rPr lang="en-US" sz="1600" i="1">
                                  <a:effectLst/>
                                  <a:latin typeface="Cambria Math" panose="02040503050406030204" pitchFamily="18" charset="0"/>
                                  <a:ea typeface="Yu Mincho" panose="02020400000000000000" pitchFamily="18" charset="-128"/>
                                  <a:cs typeface="Arial" panose="020B0604020202020204" pitchFamily="34" charset="0"/>
                                </a:rPr>
                              </m:ctrlPr>
                            </m:accPr>
                            <m:e>
                              <m:r>
                                <a:rPr lang="en-US" sz="1600" i="1">
                                  <a:effectLst/>
                                  <a:latin typeface="Cambria Math" panose="02040503050406030204" pitchFamily="18" charset="0"/>
                                  <a:ea typeface="Yu Mincho" panose="02020400000000000000" pitchFamily="18" charset="-128"/>
                                  <a:cs typeface="Arial" panose="020B0604020202020204" pitchFamily="34" charset="0"/>
                                </a:rPr>
                                <m:t>𝑦</m:t>
                              </m:r>
                            </m:e>
                          </m:acc>
                        </m:e>
                        <m:sub>
                          <m:r>
                            <a:rPr lang="en-US" sz="1600" i="1">
                              <a:effectLst/>
                              <a:latin typeface="Cambria Math" panose="02040503050406030204" pitchFamily="18" charset="0"/>
                              <a:ea typeface="Yu Mincho" panose="02020400000000000000" pitchFamily="18" charset="-128"/>
                              <a:cs typeface="Arial" panose="020B0604020202020204" pitchFamily="34" charset="0"/>
                            </a:rPr>
                            <m:t>𝑖</m:t>
                          </m:r>
                          <m:r>
                            <a:rPr lang="en-US" sz="1600" i="1">
                              <a:effectLst/>
                              <a:latin typeface="Cambria Math" panose="02040503050406030204" pitchFamily="18" charset="0"/>
                              <a:ea typeface="Yu Mincho" panose="02020400000000000000" pitchFamily="18" charset="-128"/>
                              <a:cs typeface="Arial" panose="020B0604020202020204" pitchFamily="34" charset="0"/>
                            </a:rPr>
                            <m:t>,</m:t>
                          </m:r>
                          <m:r>
                            <a:rPr lang="en-US" sz="1600" i="1">
                              <a:effectLst/>
                              <a:latin typeface="Cambria Math" panose="02040503050406030204" pitchFamily="18" charset="0"/>
                              <a:ea typeface="Yu Mincho" panose="02020400000000000000" pitchFamily="18" charset="-128"/>
                              <a:cs typeface="Arial" panose="020B0604020202020204" pitchFamily="34" charset="0"/>
                            </a:rPr>
                            <m:t>𝑢</m:t>
                          </m:r>
                        </m:sub>
                      </m:sSub>
                      <m:r>
                        <a:rPr lang="en-US" sz="1600" i="1">
                          <a:effectLst/>
                          <a:latin typeface="Cambria Math" panose="02040503050406030204" pitchFamily="18" charset="0"/>
                          <a:ea typeface="Yu Mincho" panose="02020400000000000000" pitchFamily="18" charset="-128"/>
                          <a:cs typeface="Arial" panose="020B0604020202020204" pitchFamily="34" charset="0"/>
                        </a:rPr>
                        <m:t>=</m:t>
                      </m:r>
                      <m:f>
                        <m:fPr>
                          <m:ctrlPr>
                            <a:rPr lang="en-US" sz="1600" i="1">
                              <a:effectLst/>
                              <a:latin typeface="Cambria Math" panose="02040503050406030204" pitchFamily="18" charset="0"/>
                              <a:ea typeface="Yu Mincho" panose="02020400000000000000" pitchFamily="18" charset="-128"/>
                              <a:cs typeface="Arial" panose="020B0604020202020204" pitchFamily="34" charset="0"/>
                            </a:rPr>
                          </m:ctrlPr>
                        </m:fPr>
                        <m:num>
                          <m:sSub>
                            <m:sSubPr>
                              <m:ctrlPr>
                                <a:rPr lang="en-US" sz="1600" i="1">
                                  <a:effectLst/>
                                  <a:latin typeface="Cambria Math" panose="02040503050406030204" pitchFamily="18" charset="0"/>
                                  <a:ea typeface="Yu Mincho" panose="02020400000000000000" pitchFamily="18" charset="-128"/>
                                  <a:cs typeface="Arial" panose="020B0604020202020204" pitchFamily="34" charset="0"/>
                                </a:rPr>
                              </m:ctrlPr>
                            </m:sSubPr>
                            <m:e>
                              <m:r>
                                <a:rPr lang="en-US" sz="1600" i="1">
                                  <a:effectLst/>
                                  <a:latin typeface="Cambria Math" panose="02040503050406030204" pitchFamily="18" charset="0"/>
                                  <a:ea typeface="Yu Mincho" panose="02020400000000000000" pitchFamily="18" charset="-128"/>
                                  <a:cs typeface="Arial" panose="020B0604020202020204" pitchFamily="34" charset="0"/>
                                </a:rPr>
                                <m:t>𝛴</m:t>
                              </m:r>
                            </m:e>
                            <m:sub>
                              <m:sSub>
                                <m:sSubPr>
                                  <m:ctrlPr>
                                    <a:rPr lang="en-US" sz="1600" i="1">
                                      <a:effectLst/>
                                      <a:latin typeface="Cambria Math" panose="02040503050406030204" pitchFamily="18" charset="0"/>
                                      <a:ea typeface="Yu Mincho" panose="02020400000000000000" pitchFamily="18" charset="-128"/>
                                      <a:cs typeface="Arial" panose="020B0604020202020204" pitchFamily="34" charset="0"/>
                                    </a:rPr>
                                  </m:ctrlPr>
                                </m:sSubPr>
                                <m:e>
                                  <m:r>
                                    <a:rPr lang="en-US" sz="1600" i="1">
                                      <a:effectLst/>
                                      <a:latin typeface="Cambria Math" panose="02040503050406030204" pitchFamily="18" charset="0"/>
                                      <a:ea typeface="Yu Mincho" panose="02020400000000000000" pitchFamily="18" charset="-128"/>
                                      <a:cs typeface="Arial" panose="020B0604020202020204" pitchFamily="34" charset="0"/>
                                    </a:rPr>
                                    <m:t>𝑢</m:t>
                                  </m:r>
                                </m:e>
                                <m:sub>
                                  <m:r>
                                    <a:rPr lang="en-US" sz="1600" i="1">
                                      <a:effectLst/>
                                      <a:latin typeface="Cambria Math" panose="02040503050406030204" pitchFamily="18" charset="0"/>
                                      <a:ea typeface="Yu Mincho" panose="02020400000000000000" pitchFamily="18" charset="-128"/>
                                      <a:cs typeface="Arial" panose="020B0604020202020204" pitchFamily="34" charset="0"/>
                                    </a:rPr>
                                    <m:t>𝑗</m:t>
                                  </m:r>
                                  <m:r>
                                    <a:rPr lang="en-US" sz="1600" i="1">
                                      <a:effectLst/>
                                      <a:latin typeface="Cambria Math" panose="02040503050406030204" pitchFamily="18" charset="0"/>
                                      <a:ea typeface="Yu Mincho" panose="02020400000000000000" pitchFamily="18" charset="-128"/>
                                      <a:cs typeface="Arial" panose="020B0604020202020204" pitchFamily="34" charset="0"/>
                                    </a:rPr>
                                    <m:t>∈</m:t>
                                  </m:r>
                                  <m:r>
                                    <a:rPr lang="en-US" sz="1600" i="1">
                                      <a:effectLst/>
                                      <a:latin typeface="Cambria Math" panose="02040503050406030204" pitchFamily="18" charset="0"/>
                                      <a:ea typeface="Yu Mincho" panose="02020400000000000000" pitchFamily="18" charset="-128"/>
                                      <a:cs typeface="Arial" panose="020B0604020202020204" pitchFamily="34" charset="0"/>
                                    </a:rPr>
                                    <m:t>𝑁</m:t>
                                  </m:r>
                                  <m:d>
                                    <m:dPr>
                                      <m:ctrlPr>
                                        <a:rPr lang="en-US" sz="1600" i="1">
                                          <a:effectLst/>
                                          <a:latin typeface="Cambria Math" panose="02040503050406030204" pitchFamily="18" charset="0"/>
                                          <a:ea typeface="Yu Mincho" panose="02020400000000000000" pitchFamily="18" charset="-128"/>
                                          <a:cs typeface="Arial" panose="020B0604020202020204" pitchFamily="34" charset="0"/>
                                        </a:rPr>
                                      </m:ctrlPr>
                                    </m:dPr>
                                    <m:e>
                                      <m:r>
                                        <a:rPr lang="en-US" sz="1600" i="1">
                                          <a:effectLst/>
                                          <a:latin typeface="Cambria Math" panose="02040503050406030204" pitchFamily="18" charset="0"/>
                                          <a:ea typeface="Yu Mincho" panose="02020400000000000000" pitchFamily="18" charset="-128"/>
                                          <a:cs typeface="Arial" panose="020B0604020202020204" pitchFamily="34" charset="0"/>
                                        </a:rPr>
                                        <m:t>𝑢</m:t>
                                      </m:r>
                                      <m:r>
                                        <a:rPr lang="en-US" sz="1600" i="1">
                                          <a:effectLst/>
                                          <a:latin typeface="Cambria Math" panose="02040503050406030204" pitchFamily="18" charset="0"/>
                                          <a:ea typeface="Yu Mincho" panose="02020400000000000000" pitchFamily="18" charset="-128"/>
                                          <a:cs typeface="Arial" panose="020B0604020202020204" pitchFamily="34" charset="0"/>
                                        </a:rPr>
                                        <m:t>,ⅈ</m:t>
                                      </m:r>
                                    </m:e>
                                  </m:d>
                                </m:sub>
                              </m:sSub>
                            </m:sub>
                          </m:sSub>
                          <m:sSub>
                            <m:sSubPr>
                              <m:ctrlPr>
                                <a:rPr lang="en-US" sz="1600" i="1">
                                  <a:effectLst/>
                                  <a:latin typeface="Cambria Math" panose="02040503050406030204" pitchFamily="18" charset="0"/>
                                  <a:ea typeface="Yu Mincho" panose="02020400000000000000" pitchFamily="18" charset="-128"/>
                                  <a:cs typeface="Arial" panose="020B0604020202020204" pitchFamily="34" charset="0"/>
                                </a:rPr>
                              </m:ctrlPr>
                            </m:sSubPr>
                            <m:e>
                              <m:acc>
                                <m:accPr>
                                  <m:chr m:val="̅"/>
                                  <m:ctrlPr>
                                    <a:rPr lang="en-US" sz="1600" i="1">
                                      <a:effectLst/>
                                      <a:latin typeface="Cambria Math" panose="02040503050406030204" pitchFamily="18" charset="0"/>
                                      <a:ea typeface="Yu Mincho" panose="02020400000000000000" pitchFamily="18" charset="-128"/>
                                      <a:cs typeface="Arial" panose="020B0604020202020204" pitchFamily="34" charset="0"/>
                                    </a:rPr>
                                  </m:ctrlPr>
                                </m:accPr>
                                <m:e>
                                  <m:r>
                                    <a:rPr lang="en-US" sz="1600" i="1">
                                      <a:effectLst/>
                                      <a:latin typeface="Cambria Math" panose="02040503050406030204" pitchFamily="18" charset="0"/>
                                      <a:ea typeface="Yu Mincho" panose="02020400000000000000" pitchFamily="18" charset="-128"/>
                                      <a:cs typeface="Arial" panose="020B0604020202020204" pitchFamily="34" charset="0"/>
                                    </a:rPr>
                                    <m:t>𝑦</m:t>
                                  </m:r>
                                </m:e>
                              </m:acc>
                            </m:e>
                            <m:sub>
                              <m:r>
                                <a:rPr lang="en-US" sz="1600" i="1">
                                  <a:effectLst/>
                                  <a:latin typeface="Cambria Math" panose="02040503050406030204" pitchFamily="18" charset="0"/>
                                  <a:ea typeface="Yu Mincho" panose="02020400000000000000" pitchFamily="18" charset="-128"/>
                                  <a:cs typeface="Arial" panose="020B0604020202020204" pitchFamily="34" charset="0"/>
                                </a:rPr>
                                <m:t>𝑖</m:t>
                              </m:r>
                              <m:r>
                                <a:rPr lang="en-US" sz="1600" i="1">
                                  <a:effectLst/>
                                  <a:latin typeface="Cambria Math" panose="02040503050406030204" pitchFamily="18" charset="0"/>
                                  <a:ea typeface="Yu Mincho" panose="02020400000000000000" pitchFamily="18" charset="-128"/>
                                  <a:cs typeface="Arial" panose="020B0604020202020204" pitchFamily="34" charset="0"/>
                                </a:rPr>
                                <m:t>,</m:t>
                              </m:r>
                              <m:sSub>
                                <m:sSubPr>
                                  <m:ctrlPr>
                                    <a:rPr lang="en-US" sz="1600" i="1">
                                      <a:effectLst/>
                                      <a:latin typeface="Cambria Math" panose="02040503050406030204" pitchFamily="18" charset="0"/>
                                      <a:ea typeface="Yu Mincho" panose="02020400000000000000" pitchFamily="18" charset="-128"/>
                                      <a:cs typeface="Arial" panose="020B0604020202020204" pitchFamily="34" charset="0"/>
                                    </a:rPr>
                                  </m:ctrlPr>
                                </m:sSubPr>
                                <m:e>
                                  <m:r>
                                    <a:rPr lang="en-US" sz="1600" i="1">
                                      <a:effectLst/>
                                      <a:latin typeface="Cambria Math" panose="02040503050406030204" pitchFamily="18" charset="0"/>
                                      <a:ea typeface="Yu Mincho" panose="02020400000000000000" pitchFamily="18" charset="-128"/>
                                      <a:cs typeface="Arial" panose="020B0604020202020204" pitchFamily="34" charset="0"/>
                                    </a:rPr>
                                    <m:t>𝑢</m:t>
                                  </m:r>
                                </m:e>
                                <m:sub>
                                  <m:r>
                                    <a:rPr lang="en-US" sz="1600" i="1">
                                      <a:effectLst/>
                                      <a:latin typeface="Cambria Math" panose="02040503050406030204" pitchFamily="18" charset="0"/>
                                      <a:ea typeface="Yu Mincho" panose="02020400000000000000" pitchFamily="18" charset="-128"/>
                                      <a:cs typeface="Arial" panose="020B0604020202020204" pitchFamily="34" charset="0"/>
                                    </a:rPr>
                                    <m:t>𝑗</m:t>
                                  </m:r>
                                </m:sub>
                              </m:sSub>
                            </m:sub>
                          </m:sSub>
                          <m:r>
                            <m:rPr>
                              <m:sty m:val="p"/>
                            </m:rPr>
                            <a:rPr lang="en-US" sz="1600">
                              <a:effectLst/>
                              <a:latin typeface="Cambria Math" panose="02040503050406030204" pitchFamily="18" charset="0"/>
                              <a:ea typeface="Yu Mincho" panose="02020400000000000000" pitchFamily="18" charset="-128"/>
                              <a:cs typeface="Arial" panose="020B0604020202020204" pitchFamily="34" charset="0"/>
                            </a:rPr>
                            <m:t>sim</m:t>
                          </m:r>
                          <m:r>
                            <a:rPr lang="en-US" sz="1600">
                              <a:effectLst/>
                              <a:latin typeface="Cambria Math" panose="02040503050406030204" pitchFamily="18" charset="0"/>
                              <a:ea typeface="Yu Mincho" panose="02020400000000000000" pitchFamily="18" charset="-128"/>
                              <a:cs typeface="Arial" panose="020B0604020202020204" pitchFamily="34" charset="0"/>
                            </a:rPr>
                            <m:t>(</m:t>
                          </m:r>
                          <m:r>
                            <a:rPr lang="en-US" sz="1600" i="1">
                              <a:effectLst/>
                              <a:latin typeface="Cambria Math" panose="02040503050406030204" pitchFamily="18" charset="0"/>
                              <a:ea typeface="Yu Mincho" panose="02020400000000000000" pitchFamily="18" charset="-128"/>
                              <a:cs typeface="Arial" panose="020B0604020202020204" pitchFamily="34" charset="0"/>
                            </a:rPr>
                            <m:t>𝑢</m:t>
                          </m:r>
                          <m:r>
                            <a:rPr lang="en-US" sz="1600" i="1">
                              <a:effectLst/>
                              <a:latin typeface="Cambria Math" panose="02040503050406030204" pitchFamily="18" charset="0"/>
                              <a:ea typeface="Yu Mincho" panose="02020400000000000000" pitchFamily="18" charset="-128"/>
                              <a:cs typeface="Arial" panose="020B0604020202020204" pitchFamily="34" charset="0"/>
                            </a:rPr>
                            <m:t>,</m:t>
                          </m:r>
                          <m:sSub>
                            <m:sSubPr>
                              <m:ctrlPr>
                                <a:rPr lang="en-US" sz="1600" i="1">
                                  <a:effectLst/>
                                  <a:latin typeface="Cambria Math" panose="02040503050406030204" pitchFamily="18" charset="0"/>
                                  <a:ea typeface="Yu Mincho" panose="02020400000000000000" pitchFamily="18" charset="-128"/>
                                  <a:cs typeface="Arial" panose="020B0604020202020204" pitchFamily="34" charset="0"/>
                                </a:rPr>
                              </m:ctrlPr>
                            </m:sSubPr>
                            <m:e>
                              <m:r>
                                <a:rPr lang="en-US" sz="1600" i="1">
                                  <a:effectLst/>
                                  <a:latin typeface="Cambria Math" panose="02040503050406030204" pitchFamily="18" charset="0"/>
                                  <a:ea typeface="Yu Mincho" panose="02020400000000000000" pitchFamily="18" charset="-128"/>
                                  <a:cs typeface="Arial" panose="020B0604020202020204" pitchFamily="34" charset="0"/>
                                </a:rPr>
                                <m:t>𝑢</m:t>
                              </m:r>
                            </m:e>
                            <m:sub>
                              <m:r>
                                <a:rPr lang="en-US" sz="1600" i="1">
                                  <a:effectLst/>
                                  <a:latin typeface="Cambria Math" panose="02040503050406030204" pitchFamily="18" charset="0"/>
                                  <a:ea typeface="Yu Mincho" panose="02020400000000000000" pitchFamily="18" charset="-128"/>
                                  <a:cs typeface="Arial" panose="020B0604020202020204" pitchFamily="34" charset="0"/>
                                </a:rPr>
                                <m:t>𝑗</m:t>
                              </m:r>
                            </m:sub>
                          </m:sSub>
                          <m:r>
                            <a:rPr lang="en-US" sz="1600">
                              <a:effectLst/>
                              <a:latin typeface="Cambria Math" panose="02040503050406030204" pitchFamily="18" charset="0"/>
                              <a:ea typeface="Yu Mincho" panose="02020400000000000000" pitchFamily="18" charset="-128"/>
                              <a:cs typeface="Arial" panose="020B0604020202020204" pitchFamily="34" charset="0"/>
                            </a:rPr>
                            <m:t>)</m:t>
                          </m:r>
                        </m:num>
                        <m:den>
                          <m:sSub>
                            <m:sSubPr>
                              <m:ctrlPr>
                                <a:rPr lang="en-US" sz="1600" i="1">
                                  <a:effectLst/>
                                  <a:latin typeface="Cambria Math" panose="02040503050406030204" pitchFamily="18" charset="0"/>
                                  <a:ea typeface="Yu Mincho" panose="02020400000000000000" pitchFamily="18" charset="-128"/>
                                  <a:cs typeface="Arial" panose="020B0604020202020204" pitchFamily="34" charset="0"/>
                                </a:rPr>
                              </m:ctrlPr>
                            </m:sSubPr>
                            <m:e>
                              <m:r>
                                <a:rPr lang="en-US" sz="1600" i="1">
                                  <a:effectLst/>
                                  <a:latin typeface="Cambria Math" panose="02040503050406030204" pitchFamily="18" charset="0"/>
                                  <a:ea typeface="Yu Mincho" panose="02020400000000000000" pitchFamily="18" charset="-128"/>
                                  <a:cs typeface="Arial" panose="020B0604020202020204" pitchFamily="34" charset="0"/>
                                </a:rPr>
                                <m:t>𝛴</m:t>
                              </m:r>
                            </m:e>
                            <m:sub>
                              <m:sSub>
                                <m:sSubPr>
                                  <m:ctrlPr>
                                    <a:rPr lang="en-US" sz="1600" i="1">
                                      <a:effectLst/>
                                      <a:latin typeface="Cambria Math" panose="02040503050406030204" pitchFamily="18" charset="0"/>
                                      <a:ea typeface="Yu Mincho" panose="02020400000000000000" pitchFamily="18" charset="-128"/>
                                      <a:cs typeface="Arial" panose="020B0604020202020204" pitchFamily="34" charset="0"/>
                                    </a:rPr>
                                  </m:ctrlPr>
                                </m:sSubPr>
                                <m:e>
                                  <m:r>
                                    <a:rPr lang="en-US" sz="1600" i="1">
                                      <a:effectLst/>
                                      <a:latin typeface="Cambria Math" panose="02040503050406030204" pitchFamily="18" charset="0"/>
                                      <a:ea typeface="Yu Mincho" panose="02020400000000000000" pitchFamily="18" charset="-128"/>
                                      <a:cs typeface="Arial" panose="020B0604020202020204" pitchFamily="34" charset="0"/>
                                    </a:rPr>
                                    <m:t>𝑢</m:t>
                                  </m:r>
                                </m:e>
                                <m:sub>
                                  <m:r>
                                    <a:rPr lang="en-US" sz="1600" i="1">
                                      <a:effectLst/>
                                      <a:latin typeface="Cambria Math" panose="02040503050406030204" pitchFamily="18" charset="0"/>
                                      <a:ea typeface="Yu Mincho" panose="02020400000000000000" pitchFamily="18" charset="-128"/>
                                      <a:cs typeface="Arial" panose="020B0604020202020204" pitchFamily="34" charset="0"/>
                                    </a:rPr>
                                    <m:t>𝑗</m:t>
                                  </m:r>
                                  <m:r>
                                    <a:rPr lang="en-US" sz="1600" i="1">
                                      <a:effectLst/>
                                      <a:latin typeface="Cambria Math" panose="02040503050406030204" pitchFamily="18" charset="0"/>
                                      <a:ea typeface="Yu Mincho" panose="02020400000000000000" pitchFamily="18" charset="-128"/>
                                      <a:cs typeface="Arial" panose="020B0604020202020204" pitchFamily="34" charset="0"/>
                                    </a:rPr>
                                    <m:t>∈</m:t>
                                  </m:r>
                                  <m:r>
                                    <a:rPr lang="en-US" sz="1600" i="1">
                                      <a:effectLst/>
                                      <a:latin typeface="Cambria Math" panose="02040503050406030204" pitchFamily="18" charset="0"/>
                                      <a:ea typeface="Yu Mincho" panose="02020400000000000000" pitchFamily="18" charset="-128"/>
                                      <a:cs typeface="Arial" panose="020B0604020202020204" pitchFamily="34" charset="0"/>
                                    </a:rPr>
                                    <m:t>𝑁</m:t>
                                  </m:r>
                                  <m:d>
                                    <m:dPr>
                                      <m:ctrlPr>
                                        <a:rPr lang="en-US" sz="1600" i="1">
                                          <a:effectLst/>
                                          <a:latin typeface="Cambria Math" panose="02040503050406030204" pitchFamily="18" charset="0"/>
                                          <a:ea typeface="Yu Mincho" panose="02020400000000000000" pitchFamily="18" charset="-128"/>
                                          <a:cs typeface="Arial" panose="020B0604020202020204" pitchFamily="34" charset="0"/>
                                        </a:rPr>
                                      </m:ctrlPr>
                                    </m:dPr>
                                    <m:e>
                                      <m:r>
                                        <a:rPr lang="en-US" sz="1600" i="1">
                                          <a:effectLst/>
                                          <a:latin typeface="Cambria Math" panose="02040503050406030204" pitchFamily="18" charset="0"/>
                                          <a:ea typeface="Yu Mincho" panose="02020400000000000000" pitchFamily="18" charset="-128"/>
                                          <a:cs typeface="Arial" panose="020B0604020202020204" pitchFamily="34" charset="0"/>
                                        </a:rPr>
                                        <m:t>𝑢</m:t>
                                      </m:r>
                                      <m:r>
                                        <a:rPr lang="en-US" sz="1600" i="1">
                                          <a:effectLst/>
                                          <a:latin typeface="Cambria Math" panose="02040503050406030204" pitchFamily="18" charset="0"/>
                                          <a:ea typeface="Yu Mincho" panose="02020400000000000000" pitchFamily="18" charset="-128"/>
                                          <a:cs typeface="Arial" panose="020B0604020202020204" pitchFamily="34" charset="0"/>
                                        </a:rPr>
                                        <m:t>,ⅈ</m:t>
                                      </m:r>
                                    </m:e>
                                  </m:d>
                                </m:sub>
                              </m:sSub>
                            </m:sub>
                          </m:sSub>
                          <m:r>
                            <a:rPr lang="en-US" sz="1600" i="1">
                              <a:effectLst/>
                              <a:latin typeface="Cambria Math" panose="02040503050406030204" pitchFamily="18" charset="0"/>
                              <a:ea typeface="Yu Mincho" panose="02020400000000000000" pitchFamily="18" charset="-128"/>
                              <a:cs typeface="Arial" panose="020B0604020202020204" pitchFamily="34" charset="0"/>
                            </a:rPr>
                            <m:t>|</m:t>
                          </m:r>
                          <m:r>
                            <m:rPr>
                              <m:sty m:val="p"/>
                            </m:rPr>
                            <a:rPr lang="en-US" sz="1600">
                              <a:effectLst/>
                              <a:latin typeface="Cambria Math" panose="02040503050406030204" pitchFamily="18" charset="0"/>
                              <a:ea typeface="Yu Mincho" panose="02020400000000000000" pitchFamily="18" charset="-128"/>
                              <a:cs typeface="Arial" panose="020B0604020202020204" pitchFamily="34" charset="0"/>
                            </a:rPr>
                            <m:t>sim</m:t>
                          </m:r>
                          <m:r>
                            <a:rPr lang="en-US" sz="1600">
                              <a:effectLst/>
                              <a:latin typeface="Cambria Math" panose="02040503050406030204" pitchFamily="18" charset="0"/>
                              <a:ea typeface="Yu Mincho" panose="02020400000000000000" pitchFamily="18" charset="-128"/>
                              <a:cs typeface="Arial" panose="020B0604020202020204" pitchFamily="34" charset="0"/>
                            </a:rPr>
                            <m:t>(</m:t>
                          </m:r>
                          <m:r>
                            <a:rPr lang="en-US" sz="1600" i="1">
                              <a:effectLst/>
                              <a:latin typeface="Cambria Math" panose="02040503050406030204" pitchFamily="18" charset="0"/>
                              <a:ea typeface="Yu Mincho" panose="02020400000000000000" pitchFamily="18" charset="-128"/>
                              <a:cs typeface="Arial" panose="020B0604020202020204" pitchFamily="34" charset="0"/>
                            </a:rPr>
                            <m:t>𝑢</m:t>
                          </m:r>
                          <m:r>
                            <a:rPr lang="en-US" sz="1600" i="1">
                              <a:effectLst/>
                              <a:latin typeface="Cambria Math" panose="02040503050406030204" pitchFamily="18" charset="0"/>
                              <a:ea typeface="Yu Mincho" panose="02020400000000000000" pitchFamily="18" charset="-128"/>
                              <a:cs typeface="Arial" panose="020B0604020202020204" pitchFamily="34" charset="0"/>
                            </a:rPr>
                            <m:t>,</m:t>
                          </m:r>
                          <m:sSub>
                            <m:sSubPr>
                              <m:ctrlPr>
                                <a:rPr lang="en-US" sz="1600" i="1">
                                  <a:effectLst/>
                                  <a:latin typeface="Cambria Math" panose="02040503050406030204" pitchFamily="18" charset="0"/>
                                  <a:ea typeface="Yu Mincho" panose="02020400000000000000" pitchFamily="18" charset="-128"/>
                                  <a:cs typeface="Arial" panose="020B0604020202020204" pitchFamily="34" charset="0"/>
                                </a:rPr>
                              </m:ctrlPr>
                            </m:sSubPr>
                            <m:e>
                              <m:r>
                                <a:rPr lang="en-US" sz="1600" i="1">
                                  <a:effectLst/>
                                  <a:latin typeface="Cambria Math" panose="02040503050406030204" pitchFamily="18" charset="0"/>
                                  <a:ea typeface="Yu Mincho" panose="02020400000000000000" pitchFamily="18" charset="-128"/>
                                  <a:cs typeface="Arial" panose="020B0604020202020204" pitchFamily="34" charset="0"/>
                                </a:rPr>
                                <m:t>𝑢</m:t>
                              </m:r>
                            </m:e>
                            <m:sub>
                              <m:r>
                                <a:rPr lang="en-US" sz="1600" i="1">
                                  <a:effectLst/>
                                  <a:latin typeface="Cambria Math" panose="02040503050406030204" pitchFamily="18" charset="0"/>
                                  <a:ea typeface="Yu Mincho" panose="02020400000000000000" pitchFamily="18" charset="-128"/>
                                  <a:cs typeface="Arial" panose="020B0604020202020204" pitchFamily="34" charset="0"/>
                                </a:rPr>
                                <m:t>𝑗</m:t>
                              </m:r>
                            </m:sub>
                          </m:sSub>
                          <m:r>
                            <a:rPr lang="en-US" sz="1600">
                              <a:effectLst/>
                              <a:latin typeface="Cambria Math" panose="02040503050406030204" pitchFamily="18" charset="0"/>
                              <a:ea typeface="Yu Mincho" panose="02020400000000000000" pitchFamily="18" charset="-128"/>
                              <a:cs typeface="Arial" panose="020B0604020202020204" pitchFamily="34" charset="0"/>
                            </a:rPr>
                            <m:t>)|</m:t>
                          </m:r>
                        </m:den>
                      </m:f>
                    </m:oMath>
                  </m:oMathPara>
                </a14:m>
                <a:endParaRPr sz="1500"/>
              </a:p>
            </p:txBody>
          </p:sp>
        </mc:Choice>
        <mc:Fallback xmlns="">
          <p:sp>
            <p:nvSpPr>
              <p:cNvPr id="7" name="Google Shape;1899;p42">
                <a:extLst>
                  <a:ext uri="{FF2B5EF4-FFF2-40B4-BE49-F238E27FC236}">
                    <a16:creationId xmlns:a16="http://schemas.microsoft.com/office/drawing/2014/main" id="{A7C99F9A-78E0-3E6B-ECF6-3EBEB5765FDA}"/>
                  </a:ext>
                </a:extLst>
              </p:cNvPr>
              <p:cNvSpPr txBox="1">
                <a:spLocks noGrp="1" noRot="1" noChangeAspect="1" noMove="1" noResize="1" noEditPoints="1" noAdjustHandles="1" noChangeArrowheads="1" noChangeShapeType="1" noTextEdit="1"/>
              </p:cNvSpPr>
              <p:nvPr>
                <p:ph type="subTitle" idx="1"/>
              </p:nvPr>
            </p:nvSpPr>
            <p:spPr>
              <a:xfrm>
                <a:off x="555146" y="673450"/>
                <a:ext cx="8033707" cy="3796600"/>
              </a:xfrm>
              <a:prstGeom prst="rect">
                <a:avLst/>
              </a:prstGeom>
              <a:blipFill>
                <a:blip r:embed="rId3"/>
                <a:stretch>
                  <a:fillRect r="-303"/>
                </a:stretch>
              </a:blipFill>
            </p:spPr>
            <p:txBody>
              <a:bodyPr/>
              <a:lstStyle/>
              <a:p>
                <a:r>
                  <a:rPr lang="en-US">
                    <a:noFill/>
                  </a:rPr>
                  <a:t> </a:t>
                </a:r>
              </a:p>
            </p:txBody>
          </p:sp>
        </mc:Fallback>
      </mc:AlternateContent>
    </p:spTree>
    <p:extLst>
      <p:ext uri="{BB962C8B-B14F-4D97-AF65-F5344CB8AC3E}">
        <p14:creationId xmlns:p14="http://schemas.microsoft.com/office/powerpoint/2010/main" val="351853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7"/>
        <p:cNvGrpSpPr/>
        <p:nvPr/>
      </p:nvGrpSpPr>
      <p:grpSpPr>
        <a:xfrm>
          <a:off x="0" y="0"/>
          <a:ext cx="0" cy="0"/>
          <a:chOff x="0" y="0"/>
          <a:chExt cx="0" cy="0"/>
        </a:xfrm>
      </p:grpSpPr>
      <p:sp>
        <p:nvSpPr>
          <p:cNvPr id="1848" name="Google Shape;1848;p38"/>
          <p:cNvSpPr txBox="1">
            <a:spLocks noGrp="1"/>
          </p:cNvSpPr>
          <p:nvPr>
            <p:ph type="title"/>
          </p:nvPr>
        </p:nvSpPr>
        <p:spPr>
          <a:xfrm>
            <a:off x="816644" y="-1087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NỘI DUNG</a:t>
            </a:r>
            <a:endParaRPr/>
          </a:p>
        </p:txBody>
      </p:sp>
      <p:sp>
        <p:nvSpPr>
          <p:cNvPr id="1855" name="Google Shape;1855;p38"/>
          <p:cNvSpPr txBox="1">
            <a:spLocks noGrp="1"/>
          </p:cNvSpPr>
          <p:nvPr>
            <p:ph type="title" idx="7"/>
          </p:nvPr>
        </p:nvSpPr>
        <p:spPr>
          <a:xfrm>
            <a:off x="1321671" y="1098236"/>
            <a:ext cx="1128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856" name="Google Shape;1856;p38"/>
          <p:cNvSpPr txBox="1">
            <a:spLocks noGrp="1"/>
          </p:cNvSpPr>
          <p:nvPr>
            <p:ph type="title" idx="8"/>
          </p:nvPr>
        </p:nvSpPr>
        <p:spPr>
          <a:xfrm>
            <a:off x="3044575" y="2851127"/>
            <a:ext cx="1128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857" name="Google Shape;1857;p38"/>
          <p:cNvSpPr txBox="1">
            <a:spLocks noGrp="1"/>
          </p:cNvSpPr>
          <p:nvPr>
            <p:ph type="title" idx="9"/>
          </p:nvPr>
        </p:nvSpPr>
        <p:spPr>
          <a:xfrm>
            <a:off x="4014771" y="1098236"/>
            <a:ext cx="1128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858" name="Google Shape;1858;p38"/>
          <p:cNvSpPr txBox="1">
            <a:spLocks noGrp="1"/>
          </p:cNvSpPr>
          <p:nvPr>
            <p:ph type="title" idx="13"/>
          </p:nvPr>
        </p:nvSpPr>
        <p:spPr>
          <a:xfrm>
            <a:off x="5737675" y="2851127"/>
            <a:ext cx="1128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859" name="Google Shape;1859;p38"/>
          <p:cNvSpPr txBox="1">
            <a:spLocks noGrp="1"/>
          </p:cNvSpPr>
          <p:nvPr>
            <p:ph type="title" idx="14"/>
          </p:nvPr>
        </p:nvSpPr>
        <p:spPr>
          <a:xfrm>
            <a:off x="6707880" y="1098236"/>
            <a:ext cx="1128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861" name="Google Shape;1861;p38"/>
          <p:cNvSpPr txBox="1">
            <a:spLocks noGrp="1"/>
          </p:cNvSpPr>
          <p:nvPr>
            <p:ph type="subTitle" idx="16"/>
          </p:nvPr>
        </p:nvSpPr>
        <p:spPr>
          <a:xfrm>
            <a:off x="726775" y="1497984"/>
            <a:ext cx="2317800" cy="7812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a:t>TỔNG QUAN ĐỀ TÀI</a:t>
            </a:r>
            <a:endParaRPr/>
          </a:p>
        </p:txBody>
      </p:sp>
      <p:sp>
        <p:nvSpPr>
          <p:cNvPr id="1862" name="Google Shape;1862;p38"/>
          <p:cNvSpPr txBox="1">
            <a:spLocks noGrp="1"/>
          </p:cNvSpPr>
          <p:nvPr>
            <p:ph type="subTitle" idx="17"/>
          </p:nvPr>
        </p:nvSpPr>
        <p:spPr>
          <a:xfrm>
            <a:off x="3419875" y="1497984"/>
            <a:ext cx="2317800" cy="7812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US">
                <a:solidFill>
                  <a:schemeClr val="dk2"/>
                </a:solidFill>
              </a:rPr>
              <a:t>CƠ SỞ LÝ THUYẾT</a:t>
            </a:r>
            <a:endParaRPr>
              <a:solidFill>
                <a:schemeClr val="dk2"/>
              </a:solidFill>
            </a:endParaRPr>
          </a:p>
        </p:txBody>
      </p:sp>
      <p:sp>
        <p:nvSpPr>
          <p:cNvPr id="1863" name="Google Shape;1863;p38"/>
          <p:cNvSpPr txBox="1">
            <a:spLocks noGrp="1"/>
          </p:cNvSpPr>
          <p:nvPr>
            <p:ph type="subTitle" idx="18"/>
          </p:nvPr>
        </p:nvSpPr>
        <p:spPr>
          <a:xfrm>
            <a:off x="6112975" y="1497984"/>
            <a:ext cx="2317800" cy="7812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a:t>QUY TRÌNH RA QUYẾT ĐỊNH</a:t>
            </a:r>
            <a:endParaRPr/>
          </a:p>
        </p:txBody>
      </p:sp>
      <p:sp>
        <p:nvSpPr>
          <p:cNvPr id="1864" name="Google Shape;1864;p38"/>
          <p:cNvSpPr txBox="1">
            <a:spLocks noGrp="1"/>
          </p:cNvSpPr>
          <p:nvPr>
            <p:ph type="subTitle" idx="19"/>
          </p:nvPr>
        </p:nvSpPr>
        <p:spPr>
          <a:xfrm>
            <a:off x="2449679" y="3250873"/>
            <a:ext cx="2317800" cy="7395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a:t>CÁC BƯỚC TRIỂN KHAI</a:t>
            </a:r>
            <a:endParaRPr/>
          </a:p>
        </p:txBody>
      </p:sp>
      <p:sp>
        <p:nvSpPr>
          <p:cNvPr id="1865" name="Google Shape;1865;p38"/>
          <p:cNvSpPr txBox="1">
            <a:spLocks noGrp="1"/>
          </p:cNvSpPr>
          <p:nvPr>
            <p:ph type="subTitle" idx="20"/>
          </p:nvPr>
        </p:nvSpPr>
        <p:spPr>
          <a:xfrm>
            <a:off x="5142779" y="3250872"/>
            <a:ext cx="2317800" cy="7395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a:t>KẾT LUẬN</a:t>
            </a:r>
            <a:endParaRPr/>
          </a:p>
        </p:txBody>
      </p:sp>
      <p:sp>
        <p:nvSpPr>
          <p:cNvPr id="4" name="TextBox 3">
            <a:extLst>
              <a:ext uri="{FF2B5EF4-FFF2-40B4-BE49-F238E27FC236}">
                <a16:creationId xmlns:a16="http://schemas.microsoft.com/office/drawing/2014/main" id="{34AF735C-365D-A7C6-B2C5-4FDC43637277}"/>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20CFC4EC-4FBB-2F57-8877-E6A442C04524}"/>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3</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26592444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Phương pháp đề xuất phim</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EC1E2FC6-FEAC-DB92-C1F7-0AA442DDBB04}"/>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30</a:t>
            </a:fld>
            <a:endParaRPr lang="vi-VN" sz="1600" b="1">
              <a:solidFill>
                <a:schemeClr val="tx1"/>
              </a:solidFill>
              <a:latin typeface="Fira Sans Condensed" panose="020B0503050000020004" pitchFamily="34" charset="0"/>
            </a:endParaRPr>
          </a:p>
        </p:txBody>
      </p:sp>
      <p:sp>
        <p:nvSpPr>
          <p:cNvPr id="7" name="Google Shape;1899;p42">
            <a:extLst>
              <a:ext uri="{FF2B5EF4-FFF2-40B4-BE49-F238E27FC236}">
                <a16:creationId xmlns:a16="http://schemas.microsoft.com/office/drawing/2014/main" id="{A7C99F9A-78E0-3E6B-ECF6-3EBEB5765FDA}"/>
              </a:ext>
            </a:extLst>
          </p:cNvPr>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err="1"/>
              <a:t>Thực</a:t>
            </a:r>
            <a:r>
              <a:rPr lang="en-US" sz="1500"/>
              <a:t> </a:t>
            </a:r>
            <a:r>
              <a:rPr lang="en-US" sz="1500" err="1"/>
              <a:t>hiện</a:t>
            </a:r>
            <a:r>
              <a:rPr lang="en-US" sz="1500"/>
              <a:t> </a:t>
            </a:r>
            <a:r>
              <a:rPr lang="en-US" sz="1500" err="1"/>
              <a:t>gợi</a:t>
            </a:r>
            <a:r>
              <a:rPr lang="en-US" sz="1500"/>
              <a:t> ý </a:t>
            </a:r>
            <a:r>
              <a:rPr lang="en-US" sz="1500" err="1"/>
              <a:t>các</a:t>
            </a:r>
            <a:r>
              <a:rPr lang="en-US" sz="1500"/>
              <a:t> </a:t>
            </a:r>
            <a:r>
              <a:rPr lang="en-US" sz="1500" err="1"/>
              <a:t>bộ</a:t>
            </a:r>
            <a:r>
              <a:rPr lang="en-US" sz="1500"/>
              <a:t> </a:t>
            </a:r>
            <a:r>
              <a:rPr lang="en-US" sz="1500" err="1"/>
              <a:t>phim</a:t>
            </a:r>
            <a:r>
              <a:rPr lang="en-US" sz="1500"/>
              <a:t> </a:t>
            </a:r>
            <a:r>
              <a:rPr lang="en-US" sz="1500" err="1"/>
              <a:t>điền</a:t>
            </a:r>
            <a:r>
              <a:rPr lang="en-US" sz="1500"/>
              <a:t> </a:t>
            </a:r>
            <a:r>
              <a:rPr lang="en-US" sz="1500" err="1"/>
              <a:t>các</a:t>
            </a:r>
            <a:r>
              <a:rPr lang="en-US" sz="1500"/>
              <a:t> </a:t>
            </a:r>
            <a:r>
              <a:rPr lang="en-US" sz="1500" err="1"/>
              <a:t>điểm</a:t>
            </a:r>
            <a:r>
              <a:rPr lang="en-US" sz="1500"/>
              <a:t> </a:t>
            </a:r>
            <a:r>
              <a:rPr lang="en-US" sz="1500" err="1"/>
              <a:t>số</a:t>
            </a:r>
            <a:r>
              <a:rPr lang="en-US" sz="1500"/>
              <a:t> </a:t>
            </a:r>
            <a:r>
              <a:rPr lang="en-US" sz="1500" err="1"/>
              <a:t>còn</a:t>
            </a:r>
            <a:r>
              <a:rPr lang="en-US" sz="1500"/>
              <a:t> </a:t>
            </a:r>
            <a:r>
              <a:rPr lang="en-US" sz="1500" err="1"/>
              <a:t>thiếu</a:t>
            </a:r>
            <a:r>
              <a:rPr lang="en-US" sz="1500"/>
              <a:t> </a:t>
            </a:r>
            <a:r>
              <a:rPr lang="en-US" sz="1500" err="1"/>
              <a:t>trong</a:t>
            </a:r>
            <a:r>
              <a:rPr lang="en-US" sz="1500"/>
              <a:t> ma </a:t>
            </a:r>
            <a:r>
              <a:rPr lang="en-US" sz="1500" err="1"/>
              <a:t>trận</a:t>
            </a:r>
            <a:r>
              <a:rPr lang="en-US" sz="1500"/>
              <a:t> </a:t>
            </a:r>
            <a:r>
              <a:rPr lang="en-US" sz="1500" err="1"/>
              <a:t>sau</a:t>
            </a:r>
            <a:r>
              <a:rPr lang="en-US" sz="1500"/>
              <a:t> </a:t>
            </a:r>
            <a:r>
              <a:rPr lang="en-US" sz="1500" err="1"/>
              <a:t>theo</a:t>
            </a:r>
            <a:r>
              <a:rPr lang="en-US" sz="1500"/>
              <a:t> item-item:</a:t>
            </a:r>
          </a:p>
        </p:txBody>
      </p:sp>
      <p:pic>
        <p:nvPicPr>
          <p:cNvPr id="4" name="Picture 3">
            <a:extLst>
              <a:ext uri="{FF2B5EF4-FFF2-40B4-BE49-F238E27FC236}">
                <a16:creationId xmlns:a16="http://schemas.microsoft.com/office/drawing/2014/main" id="{1DF3D6B0-CB9D-5166-C165-0EA5CCA0CF6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89632" y="1231596"/>
            <a:ext cx="4242816" cy="3188943"/>
          </a:xfrm>
          <a:prstGeom prst="rect">
            <a:avLst/>
          </a:prstGeom>
          <a:noFill/>
          <a:ln>
            <a:noFill/>
          </a:ln>
        </p:spPr>
      </p:pic>
    </p:spTree>
    <p:extLst>
      <p:ext uri="{BB962C8B-B14F-4D97-AF65-F5344CB8AC3E}">
        <p14:creationId xmlns:p14="http://schemas.microsoft.com/office/powerpoint/2010/main" val="28143385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Phương pháp đề xuất phim</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EC1E2FC6-FEAC-DB92-C1F7-0AA442DDBB04}"/>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31</a:t>
            </a:fld>
            <a:endParaRPr lang="vi-VN" sz="1600" b="1">
              <a:solidFill>
                <a:schemeClr val="tx1"/>
              </a:solidFill>
              <a:latin typeface="Fira Sans Condensed" panose="020B0503050000020004" pitchFamily="34" charset="0"/>
            </a:endParaRPr>
          </a:p>
        </p:txBody>
      </p:sp>
      <p:pic>
        <p:nvPicPr>
          <p:cNvPr id="5" name="Picture 4">
            <a:extLst>
              <a:ext uri="{FF2B5EF4-FFF2-40B4-BE49-F238E27FC236}">
                <a16:creationId xmlns:a16="http://schemas.microsoft.com/office/drawing/2014/main" id="{32DA6FBF-CDA1-29A8-8303-E60B4B1BFEB0}"/>
              </a:ext>
            </a:extLst>
          </p:cNvPr>
          <p:cNvPicPr>
            <a:picLocks noChangeAspect="1"/>
          </p:cNvPicPr>
          <p:nvPr/>
        </p:nvPicPr>
        <p:blipFill>
          <a:blip r:embed="rId3"/>
          <a:stretch>
            <a:fillRect/>
          </a:stretch>
        </p:blipFill>
        <p:spPr>
          <a:xfrm>
            <a:off x="1740815" y="738557"/>
            <a:ext cx="5208412" cy="3814160"/>
          </a:xfrm>
          <a:prstGeom prst="rect">
            <a:avLst/>
          </a:prstGeom>
        </p:spPr>
      </p:pic>
    </p:spTree>
    <p:extLst>
      <p:ext uri="{BB962C8B-B14F-4D97-AF65-F5344CB8AC3E}">
        <p14:creationId xmlns:p14="http://schemas.microsoft.com/office/powerpoint/2010/main" val="20681499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Phương pháp đánh giá</a:t>
            </a:r>
            <a:endParaRPr>
              <a:solidFill>
                <a:schemeClr val="tx2"/>
              </a:solidFill>
            </a:endParaRPr>
          </a:p>
        </p:txBody>
      </p:sp>
      <mc:AlternateContent xmlns:mc="http://schemas.openxmlformats.org/markup-compatibility/2006" xmlns:a14="http://schemas.microsoft.com/office/drawing/2010/main">
        <mc:Choice Requires="a14">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vi-VN" sz="1500"/>
                  <a:t>Trong mô hình dự đoán các hệ thống gợi ý, người ta thường sử dụng phương pháp căn của sai số bình phương trung bình RMSE</a:t>
                </a:r>
                <a:r>
                  <a:rPr lang="en-US" sz="1500"/>
                  <a:t> </a:t>
                </a:r>
                <a:r>
                  <a:rPr lang="vi-VN" sz="1500"/>
                  <a:t>và sai số tuyệt đối trung bình MAE</a:t>
                </a:r>
                <a:r>
                  <a:rPr lang="en-US" sz="1500"/>
                  <a:t> </a:t>
                </a:r>
                <a:r>
                  <a:rPr lang="vi-VN" sz="1500"/>
                  <a:t>để đánh giá tính chính xác của các dự đoán</a:t>
                </a:r>
                <a:r>
                  <a:rPr lang="en-US" sz="1500"/>
                  <a:t>.</a:t>
                </a:r>
              </a:p>
              <a:p>
                <a:pPr marL="0" indent="177800" algn="just">
                  <a:lnSpc>
                    <a:spcPct val="150000"/>
                  </a:lnSpc>
                  <a:buClr>
                    <a:schemeClr val="dk1"/>
                  </a:buClr>
                  <a:buSzPts val="1100"/>
                  <a:buNone/>
                </a:pPr>
                <a14:m>
                  <m:oMathPara xmlns:m="http://schemas.openxmlformats.org/officeDocument/2006/math">
                    <m:oMathParaPr>
                      <m:jc m:val="centerGroup"/>
                    </m:oMathParaPr>
                    <m:oMath xmlns:m="http://schemas.openxmlformats.org/officeDocument/2006/math">
                      <m:r>
                        <a:rPr lang="en-US" sz="1800" i="1" smtClean="0">
                          <a:effectLst/>
                          <a:latin typeface="Cambria Math" panose="02040503050406030204" pitchFamily="18" charset="0"/>
                          <a:ea typeface="Calibri" panose="020F0502020204030204" pitchFamily="34" charset="0"/>
                          <a:cs typeface="Arial" panose="020B0604020202020204" pitchFamily="34" charset="0"/>
                        </a:rPr>
                        <m:t>𝑀𝐴𝐸</m:t>
                      </m:r>
                      <m:r>
                        <a:rPr lang="en-US" sz="1800" i="1" smtClean="0">
                          <a:effectLst/>
                          <a:latin typeface="Cambria Math" panose="02040503050406030204" pitchFamily="18" charset="0"/>
                          <a:ea typeface="Calibri" panose="020F0502020204030204" pitchFamily="34" charset="0"/>
                          <a:cs typeface="Arial" panose="020B0604020202020204" pitchFamily="34" charset="0"/>
                        </a:rPr>
                        <m:t>=</m:t>
                      </m:r>
                      <m:f>
                        <m:fPr>
                          <m:ctrlPr>
                            <a:rPr lang="en-US" sz="1800" i="1">
                              <a:effectLst/>
                              <a:latin typeface="Cambria Math" panose="02040503050406030204" pitchFamily="18" charset="0"/>
                              <a:ea typeface="Calibri" panose="020F0502020204030204" pitchFamily="34" charset="0"/>
                              <a:cs typeface="Arial" panose="020B0604020202020204" pitchFamily="34" charset="0"/>
                            </a:rPr>
                          </m:ctrlPr>
                        </m:fPr>
                        <m:num>
                          <m:nary>
                            <m:naryPr>
                              <m:chr m:val="∑"/>
                              <m:limLoc m:val="subSup"/>
                              <m:ctrlPr>
                                <a:rPr lang="en-US" sz="1800" i="1">
                                  <a:effectLst/>
                                  <a:latin typeface="Cambria Math" panose="02040503050406030204" pitchFamily="18" charset="0"/>
                                  <a:ea typeface="Calibri" panose="020F0502020204030204" pitchFamily="34" charset="0"/>
                                  <a:cs typeface="Arial" panose="020B0604020202020204" pitchFamily="34" charset="0"/>
                                </a:rPr>
                              </m:ctrlPr>
                            </m:naryPr>
                            <m:sub>
                              <m:r>
                                <a:rPr lang="en-US" sz="1800" i="1">
                                  <a:effectLst/>
                                  <a:latin typeface="Cambria Math" panose="02040503050406030204" pitchFamily="18" charset="0"/>
                                  <a:ea typeface="Calibri" panose="020F0502020204030204" pitchFamily="34" charset="0"/>
                                  <a:cs typeface="Arial" panose="020B0604020202020204" pitchFamily="34" charset="0"/>
                                </a:rPr>
                                <m:t>𝑖</m:t>
                              </m:r>
                              <m:r>
                                <a:rPr lang="en-US" sz="1800" i="1">
                                  <a:effectLst/>
                                  <a:latin typeface="Cambria Math" panose="02040503050406030204" pitchFamily="18" charset="0"/>
                                  <a:ea typeface="Calibri" panose="020F0502020204030204" pitchFamily="34" charset="0"/>
                                  <a:cs typeface="Arial" panose="020B0604020202020204" pitchFamily="34" charset="0"/>
                                </a:rPr>
                                <m:t>=1</m:t>
                              </m:r>
                            </m:sub>
                            <m:sup>
                              <m:r>
                                <a:rPr lang="en-US" sz="1800" i="1">
                                  <a:effectLst/>
                                  <a:latin typeface="Cambria Math" panose="02040503050406030204" pitchFamily="18" charset="0"/>
                                  <a:ea typeface="Calibri" panose="020F0502020204030204" pitchFamily="34" charset="0"/>
                                  <a:cs typeface="Arial" panose="020B0604020202020204" pitchFamily="34" charset="0"/>
                                </a:rPr>
                                <m:t>𝑛</m:t>
                              </m:r>
                            </m:sup>
                            <m:e>
                              <m:d>
                                <m:dPr>
                                  <m:begChr m:val="|"/>
                                  <m:endChr m:val="|"/>
                                  <m:ctrlPr>
                                    <a:rPr lang="en-US" sz="1800" i="1">
                                      <a:effectLst/>
                                      <a:latin typeface="Cambria Math" panose="02040503050406030204" pitchFamily="18" charset="0"/>
                                      <a:ea typeface="Calibri" panose="020F0502020204030204" pitchFamily="34" charset="0"/>
                                      <a:cs typeface="Arial" panose="020B0604020202020204" pitchFamily="34" charset="0"/>
                                    </a:rPr>
                                  </m:ctrlPr>
                                </m:dPr>
                                <m:e>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𝑝</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r>
                                        <a:rPr lang="en-US" sz="1800" i="1">
                                          <a:effectLst/>
                                          <a:latin typeface="Cambria Math" panose="02040503050406030204" pitchFamily="18" charset="0"/>
                                          <a:ea typeface="Calibri" panose="020F0502020204030204" pitchFamily="34" charset="0"/>
                                          <a:cs typeface="Arial" panose="020B0604020202020204" pitchFamily="34" charset="0"/>
                                        </a:rPr>
                                        <m:t>,</m:t>
                                      </m:r>
                                      <m:r>
                                        <a:rPr lang="en-US" sz="1800" i="1">
                                          <a:effectLst/>
                                          <a:latin typeface="Cambria Math" panose="02040503050406030204" pitchFamily="18" charset="0"/>
                                          <a:ea typeface="Calibri" panose="020F0502020204030204" pitchFamily="34" charset="0"/>
                                          <a:cs typeface="Arial" panose="020B0604020202020204" pitchFamily="34" charset="0"/>
                                        </a:rPr>
                                        <m:t>𝑗</m:t>
                                      </m:r>
                                    </m:sub>
                                  </m:sSub>
                                  <m:r>
                                    <a:rPr lang="en-US" sz="1800" i="1">
                                      <a:effectLst/>
                                      <a:latin typeface="Cambria Math" panose="02040503050406030204" pitchFamily="18" charset="0"/>
                                      <a:ea typeface="Calibri" panose="020F0502020204030204" pitchFamily="34" charset="0"/>
                                      <a:cs typeface="Arial" panose="020B0604020202020204" pitchFamily="34" charset="0"/>
                                    </a:rPr>
                                    <m:t>−</m:t>
                                  </m:r>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𝑟</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r>
                                        <a:rPr lang="en-US" sz="1800" i="1">
                                          <a:effectLst/>
                                          <a:latin typeface="Cambria Math" panose="02040503050406030204" pitchFamily="18" charset="0"/>
                                          <a:ea typeface="Calibri" panose="020F0502020204030204" pitchFamily="34" charset="0"/>
                                          <a:cs typeface="Arial" panose="020B0604020202020204" pitchFamily="34" charset="0"/>
                                        </a:rPr>
                                        <m:t>,</m:t>
                                      </m:r>
                                      <m:r>
                                        <a:rPr lang="en-US" sz="1800" i="1">
                                          <a:effectLst/>
                                          <a:latin typeface="Cambria Math" panose="02040503050406030204" pitchFamily="18" charset="0"/>
                                          <a:ea typeface="Calibri" panose="020F0502020204030204" pitchFamily="34" charset="0"/>
                                          <a:cs typeface="Arial" panose="020B0604020202020204" pitchFamily="34" charset="0"/>
                                        </a:rPr>
                                        <m:t>𝑗</m:t>
                                      </m:r>
                                    </m:sub>
                                  </m:sSub>
                                  <m:r>
                                    <a:rPr lang="en-US" sz="1800" i="1">
                                      <a:effectLst/>
                                      <a:latin typeface="Cambria Math" panose="02040503050406030204" pitchFamily="18" charset="0"/>
                                      <a:ea typeface="Calibri" panose="020F0502020204030204" pitchFamily="34" charset="0"/>
                                      <a:cs typeface="Arial" panose="020B0604020202020204" pitchFamily="34" charset="0"/>
                                    </a:rPr>
                                    <m:t> </m:t>
                                  </m:r>
                                </m:e>
                              </m:d>
                            </m:e>
                          </m:nary>
                        </m:num>
                        <m:den>
                          <m:r>
                            <a:rPr lang="en-US" sz="1800" i="1">
                              <a:effectLst/>
                              <a:latin typeface="Cambria Math" panose="02040503050406030204" pitchFamily="18" charset="0"/>
                              <a:ea typeface="Calibri" panose="020F0502020204030204" pitchFamily="34" charset="0"/>
                              <a:cs typeface="Arial" panose="020B0604020202020204" pitchFamily="34" charset="0"/>
                            </a:rPr>
                            <m:t>𝑛</m:t>
                          </m:r>
                        </m:den>
                      </m:f>
                    </m:oMath>
                  </m:oMathPara>
                </a14:m>
                <a:endParaRPr lang="en-US" sz="1800">
                  <a:effectLst/>
                  <a:latin typeface="Times New Roman" panose="02020603050405020304" pitchFamily="18" charset="0"/>
                  <a:ea typeface="Calibri" panose="020F0502020204030204" pitchFamily="34" charset="0"/>
                  <a:cs typeface="Arial" panose="020B0604020202020204" pitchFamily="34" charset="0"/>
                </a:endParaRPr>
              </a:p>
              <a:p>
                <a:pPr marL="0" indent="177800" algn="just">
                  <a:lnSpc>
                    <a:spcPct val="150000"/>
                  </a:lnSpc>
                  <a:buClr>
                    <a:schemeClr val="dk1"/>
                  </a:buClr>
                  <a:buSzPts val="1100"/>
                  <a:buNone/>
                </a:pPr>
                <a14:m>
                  <m:oMathPara xmlns:m="http://schemas.openxmlformats.org/officeDocument/2006/math">
                    <m:oMathParaPr>
                      <m:jc m:val="centerGroup"/>
                    </m:oMathParaPr>
                    <m:oMath xmlns:m="http://schemas.openxmlformats.org/officeDocument/2006/math">
                      <m:r>
                        <a:rPr lang="ar-AE" sz="1800" i="1" smtClean="0">
                          <a:effectLst/>
                          <a:latin typeface="Cambria Math" panose="02040503050406030204" pitchFamily="18" charset="0"/>
                          <a:ea typeface="Calibri" panose="020F0502020204030204" pitchFamily="34" charset="0"/>
                          <a:cs typeface="Arial" panose="020B0604020202020204" pitchFamily="34" charset="0"/>
                        </a:rPr>
                        <m:t>𝑅𝑀𝑆𝐸</m:t>
                      </m:r>
                      <m:r>
                        <a:rPr lang="ar-AE" sz="1800" i="1" smtClean="0">
                          <a:effectLst/>
                          <a:latin typeface="Cambria Math" panose="02040503050406030204" pitchFamily="18" charset="0"/>
                          <a:ea typeface="Calibri" panose="020F0502020204030204" pitchFamily="34" charset="0"/>
                          <a:cs typeface="Arial" panose="020B0604020202020204" pitchFamily="34" charset="0"/>
                        </a:rPr>
                        <m:t>=</m:t>
                      </m:r>
                      <m:rad>
                        <m:radPr>
                          <m:degHide m:val="on"/>
                          <m:ctrlPr>
                            <a:rPr lang="ar-AE" sz="1800" i="1">
                              <a:effectLst/>
                              <a:latin typeface="Cambria Math" panose="02040503050406030204" pitchFamily="18" charset="0"/>
                              <a:ea typeface="Calibri" panose="020F0502020204030204" pitchFamily="34" charset="0"/>
                              <a:cs typeface="Arial" panose="020B0604020202020204" pitchFamily="34" charset="0"/>
                            </a:rPr>
                          </m:ctrlPr>
                        </m:radPr>
                        <m:deg/>
                        <m:e>
                          <m:f>
                            <m:fPr>
                              <m:ctrlPr>
                                <a:rPr lang="ar-AE" sz="1800" i="1">
                                  <a:effectLst/>
                                  <a:latin typeface="Cambria Math" panose="02040503050406030204" pitchFamily="18" charset="0"/>
                                  <a:ea typeface="Calibri" panose="020F0502020204030204" pitchFamily="34" charset="0"/>
                                  <a:cs typeface="Arial" panose="020B0604020202020204" pitchFamily="34" charset="0"/>
                                </a:rPr>
                              </m:ctrlPr>
                            </m:fPr>
                            <m:num>
                              <m:nary>
                                <m:naryPr>
                                  <m:chr m:val="∑"/>
                                  <m:limLoc m:val="subSup"/>
                                  <m:ctrlPr>
                                    <a:rPr lang="ar-AE" sz="1800" i="1">
                                      <a:effectLst/>
                                      <a:latin typeface="Cambria Math" panose="02040503050406030204" pitchFamily="18" charset="0"/>
                                      <a:ea typeface="Calibri" panose="020F0502020204030204" pitchFamily="34" charset="0"/>
                                      <a:cs typeface="Arial" panose="020B0604020202020204" pitchFamily="34" charset="0"/>
                                    </a:rPr>
                                  </m:ctrlPr>
                                </m:naryPr>
                                <m:sub>
                                  <m:r>
                                    <a:rPr lang="ar-AE" sz="1800" i="1">
                                      <a:effectLst/>
                                      <a:latin typeface="Cambria Math" panose="02040503050406030204" pitchFamily="18" charset="0"/>
                                      <a:ea typeface="Calibri" panose="020F0502020204030204" pitchFamily="34" charset="0"/>
                                      <a:cs typeface="Arial" panose="020B0604020202020204" pitchFamily="34" charset="0"/>
                                    </a:rPr>
                                    <m:t>𝑖</m:t>
                                  </m:r>
                                  <m:r>
                                    <a:rPr lang="ar-AE" sz="1800" i="1">
                                      <a:effectLst/>
                                      <a:latin typeface="Cambria Math" panose="02040503050406030204" pitchFamily="18" charset="0"/>
                                      <a:ea typeface="Calibri" panose="020F0502020204030204" pitchFamily="34" charset="0"/>
                                      <a:cs typeface="Arial" panose="020B0604020202020204" pitchFamily="34" charset="0"/>
                                    </a:rPr>
                                    <m:t>=</m:t>
                                  </m:r>
                                  <m:r>
                                    <a:rPr lang="ar-AE" sz="1800" i="1">
                                      <a:effectLst/>
                                      <a:latin typeface="Cambria Math" panose="02040503050406030204" pitchFamily="18" charset="0"/>
                                      <a:ea typeface="Calibri" panose="020F0502020204030204" pitchFamily="34" charset="0"/>
                                      <a:cs typeface="Arial" panose="020B0604020202020204" pitchFamily="34" charset="0"/>
                                    </a:rPr>
                                    <m:t>1</m:t>
                                  </m:r>
                                </m:sub>
                                <m:sup>
                                  <m:r>
                                    <a:rPr lang="ar-AE" sz="1800" i="1">
                                      <a:effectLst/>
                                      <a:latin typeface="Cambria Math" panose="02040503050406030204" pitchFamily="18" charset="0"/>
                                      <a:ea typeface="Calibri" panose="020F0502020204030204" pitchFamily="34" charset="0"/>
                                      <a:cs typeface="Arial" panose="020B0604020202020204" pitchFamily="34" charset="0"/>
                                    </a:rPr>
                                    <m:t>𝑛</m:t>
                                  </m:r>
                                </m:sup>
                                <m:e>
                                  <m:sSup>
                                    <m:sSupPr>
                                      <m:ctrlPr>
                                        <a:rPr lang="ar-AE" sz="1800" i="1">
                                          <a:effectLst/>
                                          <a:latin typeface="Cambria Math" panose="02040503050406030204" pitchFamily="18" charset="0"/>
                                          <a:ea typeface="Calibri" panose="020F0502020204030204" pitchFamily="34" charset="0"/>
                                          <a:cs typeface="Arial" panose="020B0604020202020204" pitchFamily="34" charset="0"/>
                                        </a:rPr>
                                      </m:ctrlPr>
                                    </m:sSupPr>
                                    <m:e>
                                      <m:d>
                                        <m:dPr>
                                          <m:ctrlPr>
                                            <a:rPr lang="ar-AE" sz="1800" i="1">
                                              <a:effectLst/>
                                              <a:latin typeface="Cambria Math" panose="02040503050406030204" pitchFamily="18" charset="0"/>
                                              <a:ea typeface="Calibri" panose="020F0502020204030204" pitchFamily="34" charset="0"/>
                                              <a:cs typeface="Arial" panose="020B0604020202020204" pitchFamily="34" charset="0"/>
                                            </a:rPr>
                                          </m:ctrlPr>
                                        </m:dPr>
                                        <m:e>
                                          <m:sSub>
                                            <m:sSubPr>
                                              <m:ctrlPr>
                                                <a:rPr lang="ar-AE" sz="1800" i="1">
                                                  <a:effectLst/>
                                                  <a:latin typeface="Cambria Math" panose="02040503050406030204" pitchFamily="18" charset="0"/>
                                                  <a:ea typeface="Calibri" panose="020F0502020204030204" pitchFamily="34" charset="0"/>
                                                  <a:cs typeface="Arial" panose="020B0604020202020204" pitchFamily="34" charset="0"/>
                                                </a:rPr>
                                              </m:ctrlPr>
                                            </m:sSubPr>
                                            <m:e>
                                              <m:r>
                                                <a:rPr lang="ar-AE" sz="1800" i="1">
                                                  <a:effectLst/>
                                                  <a:latin typeface="Cambria Math" panose="02040503050406030204" pitchFamily="18" charset="0"/>
                                                  <a:ea typeface="Calibri" panose="020F0502020204030204" pitchFamily="34" charset="0"/>
                                                  <a:cs typeface="Arial" panose="020B0604020202020204" pitchFamily="34" charset="0"/>
                                                </a:rPr>
                                                <m:t>𝑝</m:t>
                                              </m:r>
                                            </m:e>
                                            <m:sub>
                                              <m:r>
                                                <a:rPr lang="ar-AE" sz="1800" i="1">
                                                  <a:effectLst/>
                                                  <a:latin typeface="Cambria Math" panose="02040503050406030204" pitchFamily="18" charset="0"/>
                                                  <a:ea typeface="Calibri" panose="020F0502020204030204" pitchFamily="34" charset="0"/>
                                                  <a:cs typeface="Arial" panose="020B0604020202020204" pitchFamily="34" charset="0"/>
                                                </a:rPr>
                                                <m:t>𝑖</m:t>
                                              </m:r>
                                              <m:r>
                                                <a:rPr lang="ar-AE" sz="1800" i="1">
                                                  <a:effectLst/>
                                                  <a:latin typeface="Cambria Math" panose="02040503050406030204" pitchFamily="18" charset="0"/>
                                                  <a:ea typeface="Calibri" panose="020F0502020204030204" pitchFamily="34" charset="0"/>
                                                  <a:cs typeface="Arial" panose="020B0604020202020204" pitchFamily="34" charset="0"/>
                                                </a:rPr>
                                                <m:t>,</m:t>
                                              </m:r>
                                              <m:r>
                                                <a:rPr lang="ar-AE" sz="1800" i="1">
                                                  <a:effectLst/>
                                                  <a:latin typeface="Cambria Math" panose="02040503050406030204" pitchFamily="18" charset="0"/>
                                                  <a:ea typeface="Calibri" panose="020F0502020204030204" pitchFamily="34" charset="0"/>
                                                  <a:cs typeface="Arial" panose="020B0604020202020204" pitchFamily="34" charset="0"/>
                                                </a:rPr>
                                                <m:t>𝑗</m:t>
                                              </m:r>
                                            </m:sub>
                                          </m:sSub>
                                          <m:r>
                                            <a:rPr lang="ar-AE" sz="1800" i="1">
                                              <a:effectLst/>
                                              <a:latin typeface="Cambria Math" panose="02040503050406030204" pitchFamily="18" charset="0"/>
                                              <a:ea typeface="Calibri" panose="020F0502020204030204" pitchFamily="34" charset="0"/>
                                              <a:cs typeface="Arial" panose="020B0604020202020204" pitchFamily="34" charset="0"/>
                                            </a:rPr>
                                            <m:t>−</m:t>
                                          </m:r>
                                          <m:sSub>
                                            <m:sSubPr>
                                              <m:ctrlPr>
                                                <a:rPr lang="ar-AE" sz="1800" i="1">
                                                  <a:effectLst/>
                                                  <a:latin typeface="Cambria Math" panose="02040503050406030204" pitchFamily="18" charset="0"/>
                                                  <a:ea typeface="Calibri" panose="020F0502020204030204" pitchFamily="34" charset="0"/>
                                                  <a:cs typeface="Arial" panose="020B0604020202020204" pitchFamily="34" charset="0"/>
                                                </a:rPr>
                                              </m:ctrlPr>
                                            </m:sSubPr>
                                            <m:e>
                                              <m:r>
                                                <a:rPr lang="ar-AE" sz="1800" i="1">
                                                  <a:effectLst/>
                                                  <a:latin typeface="Cambria Math" panose="02040503050406030204" pitchFamily="18" charset="0"/>
                                                  <a:ea typeface="Calibri" panose="020F0502020204030204" pitchFamily="34" charset="0"/>
                                                  <a:cs typeface="Arial" panose="020B0604020202020204" pitchFamily="34" charset="0"/>
                                                </a:rPr>
                                                <m:t>𝑟</m:t>
                                              </m:r>
                                            </m:e>
                                            <m:sub>
                                              <m:r>
                                                <a:rPr lang="ar-AE" sz="1800" i="1">
                                                  <a:effectLst/>
                                                  <a:latin typeface="Cambria Math" panose="02040503050406030204" pitchFamily="18" charset="0"/>
                                                  <a:ea typeface="Calibri" panose="020F0502020204030204" pitchFamily="34" charset="0"/>
                                                  <a:cs typeface="Arial" panose="020B0604020202020204" pitchFamily="34" charset="0"/>
                                                </a:rPr>
                                                <m:t>𝑖</m:t>
                                              </m:r>
                                              <m:r>
                                                <a:rPr lang="ar-AE" sz="1800" i="1">
                                                  <a:effectLst/>
                                                  <a:latin typeface="Cambria Math" panose="02040503050406030204" pitchFamily="18" charset="0"/>
                                                  <a:ea typeface="Calibri" panose="020F0502020204030204" pitchFamily="34" charset="0"/>
                                                  <a:cs typeface="Arial" panose="020B0604020202020204" pitchFamily="34" charset="0"/>
                                                </a:rPr>
                                                <m:t>,</m:t>
                                              </m:r>
                                              <m:r>
                                                <a:rPr lang="ar-AE" sz="1800" i="1">
                                                  <a:effectLst/>
                                                  <a:latin typeface="Cambria Math" panose="02040503050406030204" pitchFamily="18" charset="0"/>
                                                  <a:ea typeface="Calibri" panose="020F0502020204030204" pitchFamily="34" charset="0"/>
                                                  <a:cs typeface="Arial" panose="020B0604020202020204" pitchFamily="34" charset="0"/>
                                                </a:rPr>
                                                <m:t>𝑗</m:t>
                                              </m:r>
                                            </m:sub>
                                          </m:sSub>
                                        </m:e>
                                      </m:d>
                                    </m:e>
                                    <m:sup>
                                      <m:r>
                                        <a:rPr lang="ar-AE" sz="1800" i="1">
                                          <a:effectLst/>
                                          <a:latin typeface="Cambria Math" panose="02040503050406030204" pitchFamily="18" charset="0"/>
                                          <a:ea typeface="Calibri" panose="020F0502020204030204" pitchFamily="34" charset="0"/>
                                          <a:cs typeface="Arial" panose="020B0604020202020204" pitchFamily="34" charset="0"/>
                                        </a:rPr>
                                        <m:t>2</m:t>
                                      </m:r>
                                    </m:sup>
                                  </m:sSup>
                                </m:e>
                              </m:nary>
                            </m:num>
                            <m:den>
                              <m:r>
                                <a:rPr lang="ar-AE" sz="1800" i="1">
                                  <a:effectLst/>
                                  <a:latin typeface="Cambria Math" panose="02040503050406030204" pitchFamily="18" charset="0"/>
                                  <a:ea typeface="Calibri" panose="020F0502020204030204" pitchFamily="34" charset="0"/>
                                  <a:cs typeface="Arial" panose="020B0604020202020204" pitchFamily="34" charset="0"/>
                                </a:rPr>
                                <m:t>𝑛</m:t>
                              </m:r>
                            </m:den>
                          </m:f>
                        </m:e>
                      </m:rad>
                    </m:oMath>
                  </m:oMathPara>
                </a14:m>
                <a:endParaRPr lang="ar-AE" sz="1800">
                  <a:effectLst/>
                  <a:latin typeface="Times New Roman" panose="02020603050405020304" pitchFamily="18" charset="0"/>
                  <a:ea typeface="Calibri" panose="020F0502020204030204" pitchFamily="34" charset="0"/>
                  <a:cs typeface="Arial" panose="020B0604020202020204" pitchFamily="34" charset="0"/>
                </a:endParaRPr>
              </a:p>
              <a:p>
                <a:pPr marL="0" lvl="0" indent="177800" algn="just" rtl="0">
                  <a:lnSpc>
                    <a:spcPct val="150000"/>
                  </a:lnSpc>
                  <a:spcBef>
                    <a:spcPts val="0"/>
                  </a:spcBef>
                  <a:spcAft>
                    <a:spcPts val="0"/>
                  </a:spcAft>
                  <a:buClr>
                    <a:schemeClr val="dk1"/>
                  </a:buClr>
                  <a:buSzPts val="1100"/>
                  <a:buFont typeface="Arial"/>
                  <a:buNone/>
                </a:pPr>
                <a:endParaRPr lang="ar-AE" sz="1500"/>
              </a:p>
            </p:txBody>
          </p:sp>
        </mc:Choice>
        <mc:Fallback xmlns="">
          <p:sp>
            <p:nvSpPr>
              <p:cNvPr id="1899" name="Google Shape;1899;p42"/>
              <p:cNvSpPr txBox="1">
                <a:spLocks noGrp="1" noRot="1" noChangeAspect="1" noMove="1" noResize="1" noEditPoints="1" noAdjustHandles="1" noChangeArrowheads="1" noChangeShapeType="1" noTextEdit="1"/>
              </p:cNvSpPr>
              <p:nvPr>
                <p:ph type="subTitle" idx="1"/>
              </p:nvPr>
            </p:nvSpPr>
            <p:spPr>
              <a:xfrm>
                <a:off x="555146" y="673450"/>
                <a:ext cx="8033707" cy="3796600"/>
              </a:xfrm>
              <a:prstGeom prst="rect">
                <a:avLst/>
              </a:prstGeom>
              <a:blipFill>
                <a:blip r:embed="rId3"/>
                <a:stretch>
                  <a:fillRect l="-303" r="-303"/>
                </a:stretch>
              </a:blipFill>
            </p:spPr>
            <p:txBody>
              <a:bodyPr/>
              <a:lstStyle/>
              <a:p>
                <a:r>
                  <a:rPr lang="en-US">
                    <a:noFill/>
                  </a:rPr>
                  <a:t> </a:t>
                </a:r>
              </a:p>
            </p:txBody>
          </p:sp>
        </mc:Fallback>
      </mc:AlternateContent>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DC55EC6D-8EEF-B58E-AE34-A41245B6270F}"/>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32</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33935279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Thuật toán ALS</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vi-VN" sz="1500"/>
              <a:t>Alternating least squares (ALS) hay còn gọi là phương pháp bình phương tối thiểu thay phiên nhau. Gọi là thay phiên nhau bởi hàm mất mát trên có 2 biến ta thay phiên cố định 1 biến rồi tối ưu hàm theo biến còn lại. </a:t>
            </a:r>
            <a:endParaRPr lang="en-US" sz="1500"/>
          </a:p>
          <a:p>
            <a:pPr marL="0" lvl="0" indent="177800" algn="just" rtl="0">
              <a:lnSpc>
                <a:spcPct val="150000"/>
              </a:lnSpc>
              <a:spcBef>
                <a:spcPts val="0"/>
              </a:spcBef>
              <a:spcAft>
                <a:spcPts val="0"/>
              </a:spcAft>
              <a:buClr>
                <a:schemeClr val="dk1"/>
              </a:buClr>
              <a:buSzPts val="1100"/>
              <a:buFont typeface="Arial"/>
              <a:buNone/>
            </a:pPr>
            <a:r>
              <a:rPr lang="en-US" sz="1500" err="1"/>
              <a:t>Là</a:t>
            </a:r>
            <a:r>
              <a:rPr lang="en-US" sz="1500"/>
              <a:t> </a:t>
            </a:r>
            <a:r>
              <a:rPr lang="vi-VN" sz="1500"/>
              <a:t>phương pháp phân tích ma trận được sử dụng trong các hệ thống khuyến nghị</a:t>
            </a:r>
            <a:r>
              <a:rPr lang="en-US" sz="1500"/>
              <a:t>, </a:t>
            </a:r>
            <a:r>
              <a:rPr lang="vi-VN" sz="1500"/>
              <a:t>giúp giảm chiều của ma trận đánh giá bằng cách phân tích ma trận thành hai ma trận con có kích thước nhỏ hơn</a:t>
            </a:r>
            <a:r>
              <a:rPr lang="en-US" sz="1500"/>
              <a:t>.</a:t>
            </a:r>
          </a:p>
          <a:p>
            <a:pPr marL="0" lvl="0" indent="177800" algn="just" rtl="0">
              <a:lnSpc>
                <a:spcPct val="150000"/>
              </a:lnSpc>
              <a:spcBef>
                <a:spcPts val="0"/>
              </a:spcBef>
              <a:spcAft>
                <a:spcPts val="0"/>
              </a:spcAft>
              <a:buClr>
                <a:schemeClr val="dk1"/>
              </a:buClr>
              <a:buSzPts val="1100"/>
              <a:buFont typeface="Arial"/>
              <a:buNone/>
            </a:pPr>
            <a:r>
              <a:rPr lang="en-US" sz="1500" err="1"/>
              <a:t>Sử</a:t>
            </a:r>
            <a:r>
              <a:rPr lang="en-US" sz="1500"/>
              <a:t> </a:t>
            </a:r>
            <a:r>
              <a:rPr lang="vi-VN" sz="1500"/>
              <a:t>dụng phương pháp lặp để tối ưu hàm mất mát.</a:t>
            </a:r>
            <a:endParaRPr lang="en-US" sz="1500"/>
          </a:p>
          <a:p>
            <a:pPr marL="0" lvl="0" indent="177800" algn="just" rtl="0">
              <a:lnSpc>
                <a:spcPct val="150000"/>
              </a:lnSpc>
              <a:spcBef>
                <a:spcPts val="0"/>
              </a:spcBef>
              <a:spcAft>
                <a:spcPts val="0"/>
              </a:spcAft>
              <a:buClr>
                <a:schemeClr val="dk1"/>
              </a:buClr>
              <a:buSzPts val="1100"/>
              <a:buFont typeface="Arial"/>
              <a:buNone/>
            </a:pPr>
            <a:r>
              <a:rPr lang="en-US" sz="1500"/>
              <a:t>Đ</a:t>
            </a:r>
            <a:r>
              <a:rPr lang="vi-VN" sz="1500"/>
              <a:t>ược sử dụng rộng rãi trong các hệ thống khuyến nghị do tính đơn giản và hiệu quả.</a:t>
            </a:r>
          </a:p>
          <a:p>
            <a:pPr marL="0" lvl="0" indent="177800" algn="just" rtl="0">
              <a:lnSpc>
                <a:spcPct val="150000"/>
              </a:lnSpc>
              <a:spcBef>
                <a:spcPts val="0"/>
              </a:spcBef>
              <a:spcAft>
                <a:spcPts val="0"/>
              </a:spcAft>
              <a:buClr>
                <a:schemeClr val="dk1"/>
              </a:buClr>
              <a:buSzPts val="1100"/>
              <a:buFont typeface="Arial"/>
              <a:buNone/>
            </a:pPr>
            <a:endParaRPr lang="en-US" sz="1500"/>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4" name="Slide Number Placeholder 3">
            <a:extLst>
              <a:ext uri="{FF2B5EF4-FFF2-40B4-BE49-F238E27FC236}">
                <a16:creationId xmlns:a16="http://schemas.microsoft.com/office/drawing/2014/main" id="{8EA57B8D-AF33-4F8E-487F-79271FDA140C}"/>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33</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15068441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Thuật toán ALS</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4" name="Slide Number Placeholder 3">
            <a:extLst>
              <a:ext uri="{FF2B5EF4-FFF2-40B4-BE49-F238E27FC236}">
                <a16:creationId xmlns:a16="http://schemas.microsoft.com/office/drawing/2014/main" id="{8EA57B8D-AF33-4F8E-487F-79271FDA140C}"/>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34</a:t>
            </a:fld>
            <a:endParaRPr lang="vi-VN" sz="1600" b="1">
              <a:solidFill>
                <a:schemeClr val="tx1"/>
              </a:solidFill>
              <a:latin typeface="Fira Sans Condensed" panose="020B0503050000020004" pitchFamily="34" charset="0"/>
            </a:endParaRPr>
          </a:p>
        </p:txBody>
      </p:sp>
      <p:pic>
        <p:nvPicPr>
          <p:cNvPr id="5" name="Picture 4" descr="A screenshot of a math equation&#10;&#10;Description automatically generated">
            <a:extLst>
              <a:ext uri="{FF2B5EF4-FFF2-40B4-BE49-F238E27FC236}">
                <a16:creationId xmlns:a16="http://schemas.microsoft.com/office/drawing/2014/main" id="{CEC76A86-CD61-A984-7CCA-CA097DF81E97}"/>
              </a:ext>
            </a:extLst>
          </p:cNvPr>
          <p:cNvPicPr>
            <a:picLocks noChangeAspect="1"/>
          </p:cNvPicPr>
          <p:nvPr/>
        </p:nvPicPr>
        <p:blipFill>
          <a:blip r:embed="rId3"/>
          <a:stretch>
            <a:fillRect/>
          </a:stretch>
        </p:blipFill>
        <p:spPr>
          <a:xfrm>
            <a:off x="1084550" y="866474"/>
            <a:ext cx="6799925" cy="3410552"/>
          </a:xfrm>
          <a:prstGeom prst="rect">
            <a:avLst/>
          </a:prstGeom>
        </p:spPr>
      </p:pic>
    </p:spTree>
    <p:extLst>
      <p:ext uri="{BB962C8B-B14F-4D97-AF65-F5344CB8AC3E}">
        <p14:creationId xmlns:p14="http://schemas.microsoft.com/office/powerpoint/2010/main" val="34620570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Thuật toán ALS</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err="1"/>
              <a:t>Ví</a:t>
            </a:r>
            <a:r>
              <a:rPr lang="en-US" sz="1500"/>
              <a:t> </a:t>
            </a:r>
            <a:r>
              <a:rPr lang="en-US" sz="1500" err="1"/>
              <a:t>dụ</a:t>
            </a:r>
            <a:r>
              <a:rPr lang="en-US" sz="1500"/>
              <a:t> ta </a:t>
            </a:r>
            <a:r>
              <a:rPr lang="en-US" sz="1500" err="1"/>
              <a:t>có</a:t>
            </a:r>
            <a:r>
              <a:rPr lang="en-US" sz="1500"/>
              <a:t> 1 ma </a:t>
            </a:r>
            <a:r>
              <a:rPr lang="en-US" sz="1500" err="1"/>
              <a:t>trận</a:t>
            </a:r>
            <a:r>
              <a:rPr lang="en-US" sz="1500"/>
              <a:t> 2 </a:t>
            </a:r>
            <a:r>
              <a:rPr lang="en-US" sz="1500" err="1"/>
              <a:t>chiều</a:t>
            </a:r>
            <a:r>
              <a:rPr lang="en-US" sz="1500"/>
              <a:t> </a:t>
            </a:r>
            <a:r>
              <a:rPr lang="en-US" sz="1500" err="1"/>
              <a:t>của</a:t>
            </a:r>
            <a:r>
              <a:rPr lang="en-US" sz="1500"/>
              <a:t> </a:t>
            </a:r>
            <a:r>
              <a:rPr lang="en-US" sz="1500" err="1"/>
              <a:t>từng</a:t>
            </a:r>
            <a:r>
              <a:rPr lang="en-US" sz="1500"/>
              <a:t> user </a:t>
            </a:r>
            <a:r>
              <a:rPr lang="en-US" sz="1500" err="1"/>
              <a:t>và</a:t>
            </a:r>
            <a:r>
              <a:rPr lang="en-US" sz="1500"/>
              <a:t> </a:t>
            </a:r>
            <a:r>
              <a:rPr lang="en-US" sz="1500" err="1"/>
              <a:t>bộ</a:t>
            </a:r>
            <a:r>
              <a:rPr lang="en-US" sz="1500"/>
              <a:t> </a:t>
            </a:r>
            <a:r>
              <a:rPr lang="en-US" sz="1500" err="1"/>
              <a:t>phim</a:t>
            </a:r>
            <a:r>
              <a:rPr lang="en-US" sz="1500"/>
              <a:t> </a:t>
            </a:r>
            <a:r>
              <a:rPr lang="en-US" sz="1500">
                <a:sym typeface="Wingdings" panose="05000000000000000000" pitchFamily="2" charset="2"/>
              </a:rPr>
              <a:t> </a:t>
            </a:r>
            <a:r>
              <a:rPr lang="vi-VN" sz="1500">
                <a:sym typeface="Wingdings" panose="05000000000000000000" pitchFamily="2" charset="2"/>
              </a:rPr>
              <a:t>dự đoán xem với các bộ phim mà user chưa xem họ có xu hướng rating bộ phim đó bao nhiêu điểm</a:t>
            </a:r>
            <a:r>
              <a:rPr lang="en-US" sz="1500">
                <a:sym typeface="Wingdings" panose="05000000000000000000" pitchFamily="2" charset="2"/>
              </a:rPr>
              <a:t>  </a:t>
            </a:r>
            <a:r>
              <a:rPr lang="en-US" sz="1500" err="1">
                <a:sym typeface="Wingdings" panose="05000000000000000000" pitchFamily="2" charset="2"/>
              </a:rPr>
              <a:t>đưa</a:t>
            </a:r>
            <a:r>
              <a:rPr lang="en-US" sz="1500">
                <a:sym typeface="Wingdings" panose="05000000000000000000" pitchFamily="2" charset="2"/>
              </a:rPr>
              <a:t> </a:t>
            </a:r>
            <a:r>
              <a:rPr lang="en-US" sz="1500" err="1">
                <a:sym typeface="Wingdings" panose="05000000000000000000" pitchFamily="2" charset="2"/>
              </a:rPr>
              <a:t>ra</a:t>
            </a:r>
            <a:r>
              <a:rPr lang="vi-VN" sz="1500">
                <a:sym typeface="Wingdings" panose="05000000000000000000" pitchFamily="2" charset="2"/>
              </a:rPr>
              <a:t> gợi ý các bộ phim theo điểm số rating từ cao xuống thấp cho mỗi user</a:t>
            </a:r>
            <a:r>
              <a:rPr lang="en-US" sz="1500">
                <a:sym typeface="Wingdings" panose="05000000000000000000" pitchFamily="2" charset="2"/>
              </a:rPr>
              <a:t>.</a:t>
            </a:r>
          </a:p>
          <a:p>
            <a:pPr marL="0" lvl="0" indent="177800" algn="just" rtl="0">
              <a:lnSpc>
                <a:spcPct val="150000"/>
              </a:lnSpc>
              <a:spcBef>
                <a:spcPts val="0"/>
              </a:spcBef>
              <a:spcAft>
                <a:spcPts val="0"/>
              </a:spcAft>
              <a:buClr>
                <a:schemeClr val="dk1"/>
              </a:buClr>
              <a:buSzPts val="1100"/>
              <a:buFont typeface="Arial"/>
              <a:buNone/>
            </a:pPr>
            <a:r>
              <a:rPr lang="en-US" sz="1500">
                <a:sym typeface="Wingdings" panose="05000000000000000000" pitchFamily="2" charset="2"/>
              </a:rPr>
              <a:t>ALS: </a:t>
            </a:r>
            <a:r>
              <a:rPr lang="en-US" sz="1500" err="1">
                <a:sym typeface="Wingdings" panose="05000000000000000000" pitchFamily="2" charset="2"/>
              </a:rPr>
              <a:t>Tìm</a:t>
            </a:r>
            <a:r>
              <a:rPr lang="en-US" sz="1500">
                <a:sym typeface="Wingdings" panose="05000000000000000000" pitchFamily="2" charset="2"/>
              </a:rPr>
              <a:t> 2 ma </a:t>
            </a:r>
            <a:r>
              <a:rPr lang="en-US" sz="1500" err="1">
                <a:sym typeface="Wingdings" panose="05000000000000000000" pitchFamily="2" charset="2"/>
              </a:rPr>
              <a:t>trận</a:t>
            </a:r>
            <a:r>
              <a:rPr lang="en-US" sz="1500">
                <a:sym typeface="Wingdings" panose="05000000000000000000" pitchFamily="2" charset="2"/>
              </a:rPr>
              <a:t> U </a:t>
            </a:r>
            <a:r>
              <a:rPr lang="en-US" sz="1500" err="1">
                <a:sym typeface="Wingdings" panose="05000000000000000000" pitchFamily="2" charset="2"/>
              </a:rPr>
              <a:t>và</a:t>
            </a:r>
            <a:r>
              <a:rPr lang="en-US" sz="1500">
                <a:sym typeface="Wingdings" panose="05000000000000000000" pitchFamily="2" charset="2"/>
              </a:rPr>
              <a:t> P: </a:t>
            </a:r>
            <a:r>
              <a:rPr lang="en-US" sz="1500" err="1">
                <a:sym typeface="Wingdings" panose="05000000000000000000" pitchFamily="2" charset="2"/>
              </a:rPr>
              <a:t>tích</a:t>
            </a:r>
            <a:r>
              <a:rPr lang="en-US" sz="1500">
                <a:sym typeface="Wingdings" panose="05000000000000000000" pitchFamily="2" charset="2"/>
              </a:rPr>
              <a:t> </a:t>
            </a:r>
            <a:r>
              <a:rPr lang="en-US" sz="1500" err="1">
                <a:sym typeface="Wingdings" panose="05000000000000000000" pitchFamily="2" charset="2"/>
              </a:rPr>
              <a:t>vô</a:t>
            </a:r>
            <a:r>
              <a:rPr lang="en-US" sz="1500">
                <a:sym typeface="Wingdings" panose="05000000000000000000" pitchFamily="2" charset="2"/>
              </a:rPr>
              <a:t> </a:t>
            </a:r>
            <a:r>
              <a:rPr lang="en-US" sz="1500" err="1">
                <a:sym typeface="Wingdings" panose="05000000000000000000" pitchFamily="2" charset="2"/>
              </a:rPr>
              <a:t>hướng</a:t>
            </a:r>
            <a:r>
              <a:rPr lang="en-US" sz="1500">
                <a:sym typeface="Wingdings" panose="05000000000000000000" pitchFamily="2" charset="2"/>
              </a:rPr>
              <a:t> </a:t>
            </a:r>
            <a:r>
              <a:rPr lang="en-US" sz="1500" err="1">
                <a:sym typeface="Wingdings" panose="05000000000000000000" pitchFamily="2" charset="2"/>
              </a:rPr>
              <a:t>của</a:t>
            </a:r>
            <a:r>
              <a:rPr lang="en-US" sz="1500">
                <a:sym typeface="Wingdings" panose="05000000000000000000" pitchFamily="2" charset="2"/>
              </a:rPr>
              <a:t> U </a:t>
            </a:r>
            <a:r>
              <a:rPr lang="en-US" sz="1500" err="1">
                <a:sym typeface="Wingdings" panose="05000000000000000000" pitchFamily="2" charset="2"/>
              </a:rPr>
              <a:t>và</a:t>
            </a:r>
            <a:r>
              <a:rPr lang="en-US" sz="1500">
                <a:sym typeface="Wingdings" panose="05000000000000000000" pitchFamily="2" charset="2"/>
              </a:rPr>
              <a:t> P </a:t>
            </a:r>
            <a:r>
              <a:rPr lang="en-US" sz="1500" err="1">
                <a:sym typeface="Wingdings" panose="05000000000000000000" pitchFamily="2" charset="2"/>
              </a:rPr>
              <a:t>xấp</a:t>
            </a:r>
            <a:r>
              <a:rPr lang="en-US" sz="1500">
                <a:sym typeface="Wingdings" panose="05000000000000000000" pitchFamily="2" charset="2"/>
              </a:rPr>
              <a:t> </a:t>
            </a:r>
            <a:r>
              <a:rPr lang="en-US" sz="1500" err="1">
                <a:sym typeface="Wingdings" panose="05000000000000000000" pitchFamily="2" charset="2"/>
              </a:rPr>
              <a:t>xỉ</a:t>
            </a:r>
            <a:r>
              <a:rPr lang="en-US" sz="1500">
                <a:sym typeface="Wingdings" panose="05000000000000000000" pitchFamily="2" charset="2"/>
              </a:rPr>
              <a:t> ma </a:t>
            </a:r>
            <a:r>
              <a:rPr lang="en-US" sz="1500" err="1">
                <a:sym typeface="Wingdings" panose="05000000000000000000" pitchFamily="2" charset="2"/>
              </a:rPr>
              <a:t>trận</a:t>
            </a:r>
            <a:r>
              <a:rPr lang="en-US" sz="1500">
                <a:sym typeface="Wingdings" panose="05000000000000000000" pitchFamily="2" charset="2"/>
              </a:rPr>
              <a:t> ban </a:t>
            </a:r>
            <a:r>
              <a:rPr lang="en-US" sz="1500" err="1">
                <a:sym typeface="Wingdings" panose="05000000000000000000" pitchFamily="2" charset="2"/>
              </a:rPr>
              <a:t>đầu</a:t>
            </a:r>
            <a:r>
              <a:rPr lang="en-US" sz="1500">
                <a:sym typeface="Wingdings" panose="05000000000000000000" pitchFamily="2" charset="2"/>
              </a:rPr>
              <a:t>.</a:t>
            </a:r>
            <a:endParaRPr lang="en-US" sz="1500"/>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4" name="Slide Number Placeholder 3">
            <a:extLst>
              <a:ext uri="{FF2B5EF4-FFF2-40B4-BE49-F238E27FC236}">
                <a16:creationId xmlns:a16="http://schemas.microsoft.com/office/drawing/2014/main" id="{8EA57B8D-AF33-4F8E-487F-79271FDA140C}"/>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35</a:t>
            </a:fld>
            <a:endParaRPr lang="vi-VN" sz="1600" b="1">
              <a:solidFill>
                <a:schemeClr val="tx1"/>
              </a:solidFill>
              <a:latin typeface="Fira Sans Condensed" panose="020B0503050000020004" pitchFamily="34" charset="0"/>
            </a:endParaRPr>
          </a:p>
        </p:txBody>
      </p:sp>
      <p:pic>
        <p:nvPicPr>
          <p:cNvPr id="2" name="Picture 1" descr="No alt text provided for this image">
            <a:extLst>
              <a:ext uri="{FF2B5EF4-FFF2-40B4-BE49-F238E27FC236}">
                <a16:creationId xmlns:a16="http://schemas.microsoft.com/office/drawing/2014/main" id="{0D011440-C2BE-1788-6122-1D03D645E0C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45934" y="2465018"/>
            <a:ext cx="8042919" cy="1558983"/>
          </a:xfrm>
          <a:prstGeom prst="rect">
            <a:avLst/>
          </a:prstGeom>
          <a:noFill/>
          <a:ln>
            <a:noFill/>
          </a:ln>
        </p:spPr>
      </p:pic>
    </p:spTree>
    <p:extLst>
      <p:ext uri="{BB962C8B-B14F-4D97-AF65-F5344CB8AC3E}">
        <p14:creationId xmlns:p14="http://schemas.microsoft.com/office/powerpoint/2010/main" val="28328110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Thuật toán Surprise SVD</a:t>
            </a:r>
            <a:endParaRPr>
              <a:solidFill>
                <a:schemeClr val="tx2"/>
              </a:solidFill>
            </a:endParaRPr>
          </a:p>
        </p:txBody>
      </p:sp>
      <mc:AlternateContent xmlns:mc="http://schemas.openxmlformats.org/markup-compatibility/2006" xmlns:a14="http://schemas.microsoft.com/office/drawing/2010/main">
        <mc:Choice Requires="a14">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a:t>L</a:t>
                </a:r>
                <a:r>
                  <a:rPr lang="vi-VN" sz="1500"/>
                  <a:t>à một biến thể nâng cao và tinh chỉnh của phương pháp phân rã ma trận Singular Value Decomposition (SVD) truyền thống, được điều chỉnh đặc biệt cho việc ứng dụng trong hệ thống đề xuất (recommendation systems). </a:t>
                </a:r>
                <a:endParaRPr lang="en-US" sz="1500"/>
              </a:p>
              <a:p>
                <a:pPr marL="0" lvl="0" indent="177800" algn="just" rtl="0">
                  <a:lnSpc>
                    <a:spcPct val="150000"/>
                  </a:lnSpc>
                  <a:spcBef>
                    <a:spcPts val="0"/>
                  </a:spcBef>
                  <a:spcAft>
                    <a:spcPts val="0"/>
                  </a:spcAft>
                  <a:buClr>
                    <a:schemeClr val="dk1"/>
                  </a:buClr>
                  <a:buSzPts val="1100"/>
                  <a:buFont typeface="Arial"/>
                  <a:buNone/>
                </a:pPr>
                <a:r>
                  <a:rPr lang="en-US" sz="1500" err="1"/>
                  <a:t>Mô</a:t>
                </a:r>
                <a:r>
                  <a:rPr lang="en-US" sz="1500"/>
                  <a:t> </a:t>
                </a:r>
                <a:r>
                  <a:rPr lang="en-US" sz="1500" err="1"/>
                  <a:t>hình</a:t>
                </a:r>
                <a:r>
                  <a:rPr lang="en-US" sz="1500"/>
                  <a:t> SVD </a:t>
                </a:r>
                <a:r>
                  <a:rPr lang="en-US" sz="1500" err="1"/>
                  <a:t>dự</a:t>
                </a:r>
                <a:r>
                  <a:rPr lang="en-US" sz="1500"/>
                  <a:t> </a:t>
                </a:r>
                <a:r>
                  <a:rPr lang="en-US" sz="1500" err="1"/>
                  <a:t>đoán</a:t>
                </a:r>
                <a:r>
                  <a:rPr lang="en-US" sz="1500"/>
                  <a:t> </a:t>
                </a:r>
                <a:r>
                  <a:rPr lang="en-US" sz="1500" err="1"/>
                  <a:t>đánh</a:t>
                </a:r>
                <a:r>
                  <a:rPr lang="en-US" sz="1500"/>
                  <a:t> </a:t>
                </a:r>
                <a:r>
                  <a:rPr lang="en-US" sz="1500" err="1"/>
                  <a:t>giá</a:t>
                </a:r>
                <a:r>
                  <a:rPr lang="en-US" sz="1500"/>
                  <a:t> </a:t>
                </a:r>
                <a:r>
                  <a:rPr lang="en-US" sz="1500" err="1"/>
                  <a:t>dựa</a:t>
                </a:r>
                <a:r>
                  <a:rPr lang="en-US" sz="1500"/>
                  <a:t> </a:t>
                </a:r>
                <a:r>
                  <a:rPr lang="en-US" sz="1500" err="1"/>
                  <a:t>trên</a:t>
                </a:r>
                <a:r>
                  <a:rPr lang="en-US" sz="1500"/>
                  <a:t> </a:t>
                </a:r>
                <a:r>
                  <a:rPr lang="en-US" sz="1500" err="1"/>
                  <a:t>công</a:t>
                </a:r>
                <a:r>
                  <a:rPr lang="en-US" sz="1500"/>
                  <a:t> </a:t>
                </a:r>
                <a:r>
                  <a:rPr lang="en-US" sz="1500" err="1"/>
                  <a:t>thức</a:t>
                </a:r>
                <a:r>
                  <a:rPr lang="en-US" sz="1500"/>
                  <a:t>:</a:t>
                </a:r>
              </a:p>
              <a:p>
                <a:pPr marL="0" indent="177800" algn="just">
                  <a:lnSpc>
                    <a:spcPct val="150000"/>
                  </a:lnSpc>
                  <a:buClr>
                    <a:schemeClr val="dk1"/>
                  </a:buClr>
                  <a:buSzPts val="1100"/>
                  <a:buNone/>
                </a:pPr>
                <a14:m>
                  <m:oMathPara xmlns:m="http://schemas.openxmlformats.org/officeDocument/2006/math">
                    <m:oMathParaPr>
                      <m:jc m:val="centerGroup"/>
                    </m:oMathParaPr>
                    <m:oMath xmlns:m="http://schemas.openxmlformats.org/officeDocument/2006/math">
                      <m:sSub>
                        <m:sSubPr>
                          <m:ctrlPr>
                            <a:rPr lang="en-US" sz="1800" i="1" smtClean="0">
                              <a:effectLst/>
                              <a:latin typeface="Cambria Math" panose="02040503050406030204" pitchFamily="18" charset="0"/>
                              <a:ea typeface="Calibri" panose="020F0502020204030204" pitchFamily="34" charset="0"/>
                              <a:cs typeface="Arial" panose="020B0604020202020204" pitchFamily="34" charset="0"/>
                            </a:rPr>
                          </m:ctrlPr>
                        </m:sSubPr>
                        <m:e>
                          <m:acc>
                            <m:accPr>
                              <m:chr m:val="̂"/>
                              <m:ctrlPr>
                                <a:rPr lang="en-US" sz="1800" i="1">
                                  <a:effectLst/>
                                  <a:latin typeface="Cambria Math" panose="02040503050406030204" pitchFamily="18" charset="0"/>
                                  <a:ea typeface="Calibri" panose="020F0502020204030204" pitchFamily="34" charset="0"/>
                                  <a:cs typeface="Arial" panose="020B0604020202020204" pitchFamily="34" charset="0"/>
                                </a:rPr>
                              </m:ctrlPr>
                            </m:accPr>
                            <m:e>
                              <m:r>
                                <a:rPr lang="en-US" sz="1800" i="1">
                                  <a:effectLst/>
                                  <a:latin typeface="Cambria Math" panose="02040503050406030204" pitchFamily="18" charset="0"/>
                                  <a:ea typeface="Calibri" panose="020F0502020204030204" pitchFamily="34" charset="0"/>
                                  <a:cs typeface="Arial" panose="020B0604020202020204" pitchFamily="34" charset="0"/>
                                </a:rPr>
                                <m:t>𝑟</m:t>
                              </m:r>
                            </m:e>
                          </m:acc>
                        </m:e>
                        <m:sub>
                          <m:r>
                            <a:rPr lang="en-US" sz="1800" i="1">
                              <a:effectLst/>
                              <a:latin typeface="Cambria Math" panose="02040503050406030204" pitchFamily="18" charset="0"/>
                              <a:ea typeface="Calibri" panose="020F0502020204030204" pitchFamily="34" charset="0"/>
                              <a:cs typeface="Arial" panose="020B0604020202020204" pitchFamily="34" charset="0"/>
                            </a:rPr>
                            <m:t>𝑢𝑖</m:t>
                          </m:r>
                        </m:sub>
                      </m:sSub>
                      <m:r>
                        <a:rPr lang="en-US" sz="1800" i="1">
                          <a:effectLst/>
                          <a:latin typeface="Cambria Math" panose="02040503050406030204" pitchFamily="18" charset="0"/>
                          <a:ea typeface="Calibri" panose="020F0502020204030204" pitchFamily="34" charset="0"/>
                          <a:cs typeface="Arial" panose="020B0604020202020204" pitchFamily="34" charset="0"/>
                        </a:rPr>
                        <m:t>=</m:t>
                      </m:r>
                      <m:r>
                        <a:rPr lang="en-US" sz="1800" i="1">
                          <a:effectLst/>
                          <a:latin typeface="Cambria Math" panose="02040503050406030204" pitchFamily="18" charset="0"/>
                          <a:ea typeface="Calibri" panose="020F0502020204030204" pitchFamily="34" charset="0"/>
                          <a:cs typeface="Arial" panose="020B0604020202020204" pitchFamily="34" charset="0"/>
                        </a:rPr>
                        <m:t>𝜇</m:t>
                      </m:r>
                      <m:r>
                        <a:rPr lang="en-US" sz="1800" i="1">
                          <a:effectLst/>
                          <a:latin typeface="Cambria Math" panose="02040503050406030204" pitchFamily="18" charset="0"/>
                          <a:ea typeface="Calibri" panose="020F0502020204030204" pitchFamily="34" charset="0"/>
                          <a:cs typeface="Arial" panose="020B0604020202020204" pitchFamily="34" charset="0"/>
                        </a:rPr>
                        <m:t>+ </m:t>
                      </m:r>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𝑏</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sub>
                      </m:sSub>
                      <m:r>
                        <a:rPr lang="en-US" sz="1800" i="1">
                          <a:effectLst/>
                          <a:latin typeface="Cambria Math" panose="02040503050406030204" pitchFamily="18" charset="0"/>
                          <a:ea typeface="Calibri" panose="020F0502020204030204" pitchFamily="34" charset="0"/>
                          <a:cs typeface="Arial" panose="020B0604020202020204" pitchFamily="34" charset="0"/>
                        </a:rPr>
                        <m:t>+</m:t>
                      </m:r>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𝑏</m:t>
                          </m:r>
                          <m:r>
                            <a:rPr lang="en-US" sz="1800" i="1">
                              <a:effectLst/>
                              <a:latin typeface="Cambria Math" panose="02040503050406030204" pitchFamily="18" charset="0"/>
                              <a:ea typeface="Calibri" panose="020F0502020204030204" pitchFamily="34" charset="0"/>
                              <a:cs typeface="Arial" panose="020B0604020202020204" pitchFamily="34" charset="0"/>
                            </a:rPr>
                            <m:t> </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Sub>
                      <m:r>
                        <a:rPr lang="en-US" sz="1800" i="1">
                          <a:effectLst/>
                          <a:latin typeface="Cambria Math" panose="02040503050406030204" pitchFamily="18" charset="0"/>
                          <a:ea typeface="Calibri" panose="020F0502020204030204" pitchFamily="34" charset="0"/>
                          <a:cs typeface="Arial" panose="020B0604020202020204" pitchFamily="34" charset="0"/>
                        </a:rPr>
                        <m:t>+</m:t>
                      </m:r>
                      <m:sSubSup>
                        <m:sSub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SupPr>
                        <m:e>
                          <m:r>
                            <a:rPr lang="en-US" sz="1800" i="1">
                              <a:effectLst/>
                              <a:latin typeface="Cambria Math" panose="02040503050406030204" pitchFamily="18" charset="0"/>
                              <a:ea typeface="Calibri" panose="020F0502020204030204" pitchFamily="34" charset="0"/>
                              <a:cs typeface="Arial" panose="020B0604020202020204" pitchFamily="34" charset="0"/>
                            </a:rPr>
                            <m:t>𝑞</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up>
                          <m:r>
                            <a:rPr lang="en-US" sz="1800" i="1">
                              <a:effectLst/>
                              <a:latin typeface="Cambria Math" panose="02040503050406030204" pitchFamily="18" charset="0"/>
                              <a:ea typeface="Calibri" panose="020F0502020204030204" pitchFamily="34" charset="0"/>
                              <a:cs typeface="Arial" panose="020B0604020202020204" pitchFamily="34" charset="0"/>
                            </a:rPr>
                            <m:t>𝑇</m:t>
                          </m:r>
                        </m:sup>
                      </m:sSubSup>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𝑝</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r>
                            <a:rPr lang="en-US" sz="1800" i="1">
                              <a:effectLst/>
                              <a:latin typeface="Cambria Math" panose="02040503050406030204" pitchFamily="18" charset="0"/>
                              <a:ea typeface="Calibri" panose="020F0502020204030204" pitchFamily="34" charset="0"/>
                              <a:cs typeface="Arial" panose="020B0604020202020204" pitchFamily="34" charset="0"/>
                            </a:rPr>
                            <m:t> </m:t>
                          </m:r>
                        </m:sub>
                      </m:sSub>
                    </m:oMath>
                  </m:oMathPara>
                </a14:m>
                <a:endParaRPr lang="en-US" sz="1500"/>
              </a:p>
              <a:p>
                <a:pPr marL="0" lvl="0" indent="177800" algn="just" rtl="0">
                  <a:lnSpc>
                    <a:spcPct val="150000"/>
                  </a:lnSpc>
                  <a:spcBef>
                    <a:spcPts val="0"/>
                  </a:spcBef>
                  <a:spcAft>
                    <a:spcPts val="0"/>
                  </a:spcAft>
                  <a:buClr>
                    <a:schemeClr val="dk1"/>
                  </a:buClr>
                  <a:buSzPts val="1100"/>
                  <a:buFont typeface="Arial"/>
                  <a:buNone/>
                </a:pPr>
                <a:r>
                  <a:rPr lang="vi-VN" sz="1500"/>
                  <a:t>Mô hình SVD sử dụng một cách tiếp cận tối ưu hóa có điều kiện phạt (regularized optimization problem) để cân bằng giữa việc khớp dữ liệu và ngăn chặn overfitting</a:t>
                </a:r>
                <a:r>
                  <a:rPr lang="en-US" sz="1500"/>
                  <a:t>.</a:t>
                </a:r>
              </a:p>
              <a:p>
                <a:pPr marL="0" indent="177800" algn="just">
                  <a:lnSpc>
                    <a:spcPct val="150000"/>
                  </a:lnSpc>
                  <a:buClr>
                    <a:schemeClr val="dk1"/>
                  </a:buClr>
                  <a:buSzPts val="1100"/>
                  <a:buNone/>
                </a:pPr>
                <a14:m>
                  <m:oMathPara xmlns:m="http://schemas.openxmlformats.org/officeDocument/2006/math">
                    <m:oMathParaPr>
                      <m:jc m:val="centerGroup"/>
                    </m:oMathParaPr>
                    <m:oMath xmlns:m="http://schemas.openxmlformats.org/officeDocument/2006/math">
                      <m:nary>
                        <m:naryPr>
                          <m:chr m:val="∑"/>
                          <m:limLoc m:val="undOvr"/>
                          <m:subHide m:val="on"/>
                          <m:supHide m:val="on"/>
                          <m:ctrlPr>
                            <a:rPr lang="en-US" sz="1800" i="1" smtClean="0">
                              <a:effectLst/>
                              <a:latin typeface="Cambria Math" panose="02040503050406030204" pitchFamily="18" charset="0"/>
                              <a:ea typeface="Calibri" panose="020F0502020204030204" pitchFamily="34" charset="0"/>
                              <a:cs typeface="Arial" panose="020B0604020202020204" pitchFamily="34" charset="0"/>
                            </a:rPr>
                          </m:ctrlPr>
                        </m:naryPr>
                        <m:sub/>
                        <m:sup/>
                        <m:e>
                          <m:sSup>
                            <m:s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pPr>
                            <m:e>
                              <m:r>
                                <a:rPr lang="en-US" sz="1800" i="1">
                                  <a:effectLst/>
                                  <a:latin typeface="Cambria Math" panose="02040503050406030204" pitchFamily="18" charset="0"/>
                                  <a:ea typeface="Calibri" panose="020F0502020204030204" pitchFamily="34" charset="0"/>
                                  <a:cs typeface="Arial" panose="020B0604020202020204" pitchFamily="34" charset="0"/>
                                </a:rPr>
                                <m:t>(</m:t>
                              </m:r>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𝑟</m:t>
                                  </m:r>
                                </m:e>
                                <m:sub>
                                  <m:r>
                                    <a:rPr lang="en-US" sz="1800" i="1">
                                      <a:effectLst/>
                                      <a:latin typeface="Cambria Math" panose="02040503050406030204" pitchFamily="18" charset="0"/>
                                      <a:ea typeface="Calibri" panose="020F0502020204030204" pitchFamily="34" charset="0"/>
                                      <a:cs typeface="Arial" panose="020B0604020202020204" pitchFamily="34" charset="0"/>
                                    </a:rPr>
                                    <m:t>𝑢𝑖</m:t>
                                  </m:r>
                                </m:sub>
                              </m:sSub>
                              <m:r>
                                <a:rPr lang="en-US" sz="1800" i="1">
                                  <a:effectLst/>
                                  <a:latin typeface="Cambria Math" panose="02040503050406030204" pitchFamily="18" charset="0"/>
                                  <a:ea typeface="Calibri" panose="020F0502020204030204" pitchFamily="34" charset="0"/>
                                  <a:cs typeface="Arial" panose="020B0604020202020204" pitchFamily="34" charset="0"/>
                                </a:rPr>
                                <m:t>−</m:t>
                              </m:r>
                              <m:d>
                                <m:dPr>
                                  <m:ctrlPr>
                                    <a:rPr lang="en-US" sz="1800" i="1">
                                      <a:effectLst/>
                                      <a:latin typeface="Cambria Math" panose="02040503050406030204" pitchFamily="18" charset="0"/>
                                      <a:ea typeface="Calibri" panose="020F0502020204030204" pitchFamily="34" charset="0"/>
                                      <a:cs typeface="Arial" panose="020B0604020202020204" pitchFamily="34" charset="0"/>
                                    </a:rPr>
                                  </m:ctrlPr>
                                </m:dPr>
                                <m:e>
                                  <m:r>
                                    <a:rPr lang="en-US" sz="1800" i="1">
                                      <a:effectLst/>
                                      <a:latin typeface="Cambria Math" panose="02040503050406030204" pitchFamily="18" charset="0"/>
                                      <a:ea typeface="Calibri" panose="020F0502020204030204" pitchFamily="34" charset="0"/>
                                      <a:cs typeface="Arial" panose="020B0604020202020204" pitchFamily="34" charset="0"/>
                                    </a:rPr>
                                    <m:t>𝜇</m:t>
                                  </m:r>
                                  <m:r>
                                    <a:rPr lang="en-US" sz="1800" i="1">
                                      <a:effectLst/>
                                      <a:latin typeface="Cambria Math" panose="02040503050406030204" pitchFamily="18" charset="0"/>
                                      <a:ea typeface="Calibri" panose="020F0502020204030204" pitchFamily="34" charset="0"/>
                                      <a:cs typeface="Arial" panose="020B0604020202020204" pitchFamily="34" charset="0"/>
                                    </a:rPr>
                                    <m:t>+ </m:t>
                                  </m:r>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𝑏</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sub>
                                  </m:sSub>
                                  <m:r>
                                    <a:rPr lang="en-US" sz="1800" i="1">
                                      <a:effectLst/>
                                      <a:latin typeface="Cambria Math" panose="02040503050406030204" pitchFamily="18" charset="0"/>
                                      <a:ea typeface="Calibri" panose="020F0502020204030204" pitchFamily="34" charset="0"/>
                                      <a:cs typeface="Arial" panose="020B0604020202020204" pitchFamily="34" charset="0"/>
                                    </a:rPr>
                                    <m:t>+</m:t>
                                  </m:r>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𝑏</m:t>
                                      </m:r>
                                      <m:r>
                                        <a:rPr lang="en-US" sz="1800" i="1">
                                          <a:effectLst/>
                                          <a:latin typeface="Cambria Math" panose="02040503050406030204" pitchFamily="18" charset="0"/>
                                          <a:ea typeface="Calibri" panose="020F0502020204030204" pitchFamily="34" charset="0"/>
                                          <a:cs typeface="Arial" panose="020B0604020202020204" pitchFamily="34" charset="0"/>
                                        </a:rPr>
                                        <m:t> </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Sub>
                                  <m:r>
                                    <a:rPr lang="en-US" sz="1800" i="1">
                                      <a:effectLst/>
                                      <a:latin typeface="Cambria Math" panose="02040503050406030204" pitchFamily="18" charset="0"/>
                                      <a:ea typeface="Calibri" panose="020F0502020204030204" pitchFamily="34" charset="0"/>
                                      <a:cs typeface="Arial" panose="020B0604020202020204" pitchFamily="34" charset="0"/>
                                    </a:rPr>
                                    <m:t>+</m:t>
                                  </m:r>
                                  <m:sSubSup>
                                    <m:sSub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SupPr>
                                    <m:e>
                                      <m:r>
                                        <a:rPr lang="en-US" sz="1800" i="1">
                                          <a:effectLst/>
                                          <a:latin typeface="Cambria Math" panose="02040503050406030204" pitchFamily="18" charset="0"/>
                                          <a:ea typeface="Calibri" panose="020F0502020204030204" pitchFamily="34" charset="0"/>
                                          <a:cs typeface="Arial" panose="020B0604020202020204" pitchFamily="34" charset="0"/>
                                        </a:rPr>
                                        <m:t>𝑞</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up>
                                      <m:r>
                                        <a:rPr lang="en-US" sz="1800" i="1">
                                          <a:effectLst/>
                                          <a:latin typeface="Cambria Math" panose="02040503050406030204" pitchFamily="18" charset="0"/>
                                          <a:ea typeface="Calibri" panose="020F0502020204030204" pitchFamily="34" charset="0"/>
                                          <a:cs typeface="Arial" panose="020B0604020202020204" pitchFamily="34" charset="0"/>
                                        </a:rPr>
                                        <m:t>𝑇</m:t>
                                      </m:r>
                                    </m:sup>
                                  </m:sSubSup>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𝑝</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r>
                                        <a:rPr lang="en-US" sz="1800" i="1">
                                          <a:effectLst/>
                                          <a:latin typeface="Cambria Math" panose="02040503050406030204" pitchFamily="18" charset="0"/>
                                          <a:ea typeface="Calibri" panose="020F0502020204030204" pitchFamily="34" charset="0"/>
                                          <a:cs typeface="Arial" panose="020B0604020202020204" pitchFamily="34" charset="0"/>
                                        </a:rPr>
                                        <m:t> </m:t>
                                      </m:r>
                                    </m:sub>
                                  </m:sSub>
                                </m:e>
                              </m:d>
                              <m:r>
                                <a:rPr lang="en-US" sz="1800" i="1">
                                  <a:effectLst/>
                                  <a:latin typeface="Cambria Math" panose="02040503050406030204" pitchFamily="18" charset="0"/>
                                  <a:ea typeface="Calibri" panose="020F0502020204030204" pitchFamily="34" charset="0"/>
                                  <a:cs typeface="Arial" panose="020B0604020202020204" pitchFamily="34" charset="0"/>
                                </a:rPr>
                                <m:t>)</m:t>
                              </m:r>
                            </m:e>
                            <m:sup>
                              <m:r>
                                <a:rPr lang="en-US" sz="1800" i="1">
                                  <a:effectLst/>
                                  <a:latin typeface="Cambria Math" panose="02040503050406030204" pitchFamily="18" charset="0"/>
                                  <a:ea typeface="Calibri" panose="020F0502020204030204" pitchFamily="34" charset="0"/>
                                  <a:cs typeface="Arial" panose="020B0604020202020204" pitchFamily="34" charset="0"/>
                                </a:rPr>
                                <m:t>2</m:t>
                              </m:r>
                            </m:sup>
                          </m:sSup>
                          <m:r>
                            <a:rPr lang="en-US" sz="1800" i="1">
                              <a:effectLst/>
                              <a:latin typeface="Cambria Math" panose="02040503050406030204" pitchFamily="18" charset="0"/>
                              <a:ea typeface="Calibri" panose="020F0502020204030204" pitchFamily="34" charset="0"/>
                              <a:cs typeface="Arial" panose="020B0604020202020204" pitchFamily="34" charset="0"/>
                            </a:rPr>
                            <m:t>+</m:t>
                          </m:r>
                          <m:r>
                            <m:rPr>
                              <m:sty m:val="p"/>
                            </m:rPr>
                            <a:rPr lang="en-US" sz="1800">
                              <a:effectLst/>
                              <a:latin typeface="Cambria Math" panose="02040503050406030204" pitchFamily="18" charset="0"/>
                              <a:ea typeface="Calibri" panose="020F0502020204030204" pitchFamily="34" charset="0"/>
                              <a:cs typeface="Arial" panose="020B0604020202020204" pitchFamily="34" charset="0"/>
                            </a:rPr>
                            <m:t>λ</m:t>
                          </m:r>
                          <m:r>
                            <a:rPr lang="en-US" sz="1800">
                              <a:effectLst/>
                              <a:latin typeface="Cambria Math" panose="02040503050406030204" pitchFamily="18" charset="0"/>
                              <a:ea typeface="Calibri" panose="020F0502020204030204" pitchFamily="34" charset="0"/>
                              <a:cs typeface="Arial" panose="020B0604020202020204" pitchFamily="34" charset="0"/>
                            </a:rPr>
                            <m:t>(</m:t>
                          </m:r>
                        </m:e>
                      </m:nary>
                      <m:sSup>
                        <m:s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pPr>
                        <m:e>
                          <m:d>
                            <m:dPr>
                              <m:begChr m:val="‖"/>
                              <m:endChr m:val="‖"/>
                              <m:ctrlPr>
                                <a:rPr lang="en-US" sz="1800" i="1">
                                  <a:effectLst/>
                                  <a:latin typeface="Cambria Math" panose="02040503050406030204" pitchFamily="18" charset="0"/>
                                  <a:ea typeface="Calibri" panose="020F0502020204030204" pitchFamily="34" charset="0"/>
                                  <a:cs typeface="Arial" panose="020B0604020202020204" pitchFamily="34" charset="0"/>
                                </a:rPr>
                              </m:ctrlPr>
                            </m:dPr>
                            <m:e>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𝑞</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Sub>
                            </m:e>
                          </m:d>
                        </m:e>
                        <m:sup>
                          <m:r>
                            <a:rPr lang="en-US" sz="1800" i="1">
                              <a:effectLst/>
                              <a:latin typeface="Cambria Math" panose="02040503050406030204" pitchFamily="18" charset="0"/>
                              <a:ea typeface="Calibri" panose="020F0502020204030204" pitchFamily="34" charset="0"/>
                              <a:cs typeface="Arial" panose="020B0604020202020204" pitchFamily="34" charset="0"/>
                            </a:rPr>
                            <m:t>2</m:t>
                          </m:r>
                        </m:sup>
                      </m:sSup>
                      <m:r>
                        <a:rPr lang="en-US" sz="1800" i="1">
                          <a:effectLst/>
                          <a:latin typeface="Cambria Math" panose="02040503050406030204" pitchFamily="18" charset="0"/>
                          <a:ea typeface="Calibri" panose="020F0502020204030204" pitchFamily="34" charset="0"/>
                          <a:cs typeface="Arial" panose="020B0604020202020204" pitchFamily="34" charset="0"/>
                        </a:rPr>
                        <m:t>+ </m:t>
                      </m:r>
                      <m:sSup>
                        <m:s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pPr>
                        <m:e>
                          <m:d>
                            <m:dPr>
                              <m:begChr m:val="‖"/>
                              <m:endChr m:val="‖"/>
                              <m:ctrlPr>
                                <a:rPr lang="en-US" sz="1800" i="1">
                                  <a:effectLst/>
                                  <a:latin typeface="Cambria Math" panose="02040503050406030204" pitchFamily="18" charset="0"/>
                                  <a:ea typeface="Calibri" panose="020F0502020204030204" pitchFamily="34" charset="0"/>
                                  <a:cs typeface="Arial" panose="020B0604020202020204" pitchFamily="34" charset="0"/>
                                </a:rPr>
                              </m:ctrlPr>
                            </m:dPr>
                            <m:e>
                              <m:sSub>
                                <m:sSub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Pr>
                                <m:e>
                                  <m:r>
                                    <a:rPr lang="en-US" sz="1800" i="1">
                                      <a:effectLst/>
                                      <a:latin typeface="Cambria Math" panose="02040503050406030204" pitchFamily="18" charset="0"/>
                                      <a:ea typeface="Calibri" panose="020F0502020204030204" pitchFamily="34" charset="0"/>
                                      <a:cs typeface="Arial" panose="020B0604020202020204" pitchFamily="34" charset="0"/>
                                    </a:rPr>
                                    <m:t>𝑝</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sub>
                              </m:sSub>
                            </m:e>
                          </m:d>
                        </m:e>
                        <m:sup>
                          <m:r>
                            <a:rPr lang="en-US" sz="1800" i="1">
                              <a:effectLst/>
                              <a:latin typeface="Cambria Math" panose="02040503050406030204" pitchFamily="18" charset="0"/>
                              <a:ea typeface="Calibri" panose="020F0502020204030204" pitchFamily="34" charset="0"/>
                              <a:cs typeface="Arial" panose="020B0604020202020204" pitchFamily="34" charset="0"/>
                            </a:rPr>
                            <m:t>2</m:t>
                          </m:r>
                        </m:sup>
                      </m:sSup>
                      <m:r>
                        <a:rPr lang="en-US" sz="1800" i="1">
                          <a:effectLst/>
                          <a:latin typeface="Cambria Math" panose="02040503050406030204" pitchFamily="18" charset="0"/>
                          <a:ea typeface="Calibri" panose="020F0502020204030204" pitchFamily="34" charset="0"/>
                          <a:cs typeface="Arial" panose="020B0604020202020204" pitchFamily="34" charset="0"/>
                        </a:rPr>
                        <m:t>+ </m:t>
                      </m:r>
                      <m:sSubSup>
                        <m:sSub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SupPr>
                        <m:e>
                          <m:r>
                            <a:rPr lang="en-US" sz="1800" i="1">
                              <a:effectLst/>
                              <a:latin typeface="Cambria Math" panose="02040503050406030204" pitchFamily="18" charset="0"/>
                              <a:ea typeface="Calibri" panose="020F0502020204030204" pitchFamily="34" charset="0"/>
                              <a:cs typeface="Arial" panose="020B0604020202020204" pitchFamily="34" charset="0"/>
                            </a:rPr>
                            <m:t>𝑏</m:t>
                          </m:r>
                        </m:e>
                        <m:sub>
                          <m:r>
                            <a:rPr lang="en-US" sz="1800" i="1">
                              <a:effectLst/>
                              <a:latin typeface="Cambria Math" panose="02040503050406030204" pitchFamily="18" charset="0"/>
                              <a:ea typeface="Calibri" panose="020F0502020204030204" pitchFamily="34" charset="0"/>
                              <a:cs typeface="Arial" panose="020B0604020202020204" pitchFamily="34" charset="0"/>
                            </a:rPr>
                            <m:t>𝑖</m:t>
                          </m:r>
                        </m:sub>
                        <m:sup>
                          <m:r>
                            <a:rPr lang="en-US" sz="1800" i="1">
                              <a:effectLst/>
                              <a:latin typeface="Cambria Math" panose="02040503050406030204" pitchFamily="18" charset="0"/>
                              <a:ea typeface="Calibri" panose="020F0502020204030204" pitchFamily="34" charset="0"/>
                              <a:cs typeface="Arial" panose="020B0604020202020204" pitchFamily="34" charset="0"/>
                            </a:rPr>
                            <m:t>2</m:t>
                          </m:r>
                        </m:sup>
                      </m:sSubSup>
                      <m:r>
                        <a:rPr lang="en-US" sz="1800" i="1">
                          <a:effectLst/>
                          <a:latin typeface="Cambria Math" panose="02040503050406030204" pitchFamily="18" charset="0"/>
                          <a:ea typeface="Calibri" panose="020F0502020204030204" pitchFamily="34" charset="0"/>
                          <a:cs typeface="Arial" panose="020B0604020202020204" pitchFamily="34" charset="0"/>
                        </a:rPr>
                        <m:t>+ </m:t>
                      </m:r>
                      <m:sSubSup>
                        <m:sSubSupPr>
                          <m:ctrlPr>
                            <a:rPr lang="en-US" sz="1800" i="1">
                              <a:effectLst/>
                              <a:latin typeface="Cambria Math" panose="02040503050406030204" pitchFamily="18" charset="0"/>
                              <a:ea typeface="Calibri" panose="020F0502020204030204" pitchFamily="34" charset="0"/>
                              <a:cs typeface="Arial" panose="020B0604020202020204" pitchFamily="34" charset="0"/>
                            </a:rPr>
                          </m:ctrlPr>
                        </m:sSubSupPr>
                        <m:e>
                          <m:r>
                            <a:rPr lang="en-US" sz="1800" i="1">
                              <a:effectLst/>
                              <a:latin typeface="Cambria Math" panose="02040503050406030204" pitchFamily="18" charset="0"/>
                              <a:ea typeface="Calibri" panose="020F0502020204030204" pitchFamily="34" charset="0"/>
                              <a:cs typeface="Arial" panose="020B0604020202020204" pitchFamily="34" charset="0"/>
                            </a:rPr>
                            <m:t>𝑏</m:t>
                          </m:r>
                        </m:e>
                        <m:sub>
                          <m:r>
                            <a:rPr lang="en-US" sz="1800" i="1">
                              <a:effectLst/>
                              <a:latin typeface="Cambria Math" panose="02040503050406030204" pitchFamily="18" charset="0"/>
                              <a:ea typeface="Calibri" panose="020F0502020204030204" pitchFamily="34" charset="0"/>
                              <a:cs typeface="Arial" panose="020B0604020202020204" pitchFamily="34" charset="0"/>
                            </a:rPr>
                            <m:t>𝑢</m:t>
                          </m:r>
                        </m:sub>
                        <m:sup>
                          <m:r>
                            <a:rPr lang="en-US" sz="1800" i="1">
                              <a:effectLst/>
                              <a:latin typeface="Cambria Math" panose="02040503050406030204" pitchFamily="18" charset="0"/>
                              <a:ea typeface="Calibri" panose="020F0502020204030204" pitchFamily="34" charset="0"/>
                              <a:cs typeface="Arial" panose="020B0604020202020204" pitchFamily="34" charset="0"/>
                            </a:rPr>
                            <m:t>2</m:t>
                          </m:r>
                        </m:sup>
                      </m:sSubSup>
                      <m:r>
                        <a:rPr lang="en-US" sz="1800" i="1">
                          <a:effectLst/>
                          <a:latin typeface="Cambria Math" panose="02040503050406030204" pitchFamily="18" charset="0"/>
                          <a:ea typeface="Yu Mincho" panose="02020400000000000000" pitchFamily="18" charset="-128"/>
                          <a:cs typeface="Arial" panose="020B0604020202020204" pitchFamily="34" charset="0"/>
                        </a:rPr>
                        <m:t>)</m:t>
                      </m:r>
                    </m:oMath>
                  </m:oMathPara>
                </a14:m>
                <a:endParaRPr lang="en-US" sz="1800">
                  <a:effectLst/>
                  <a:latin typeface="Times New Roman" panose="02020603050405020304" pitchFamily="18" charset="0"/>
                  <a:ea typeface="Calibri" panose="020F0502020204030204" pitchFamily="34" charset="0"/>
                  <a:cs typeface="Arial" panose="020B0604020202020204" pitchFamily="34" charset="0"/>
                </a:endParaRPr>
              </a:p>
              <a:p>
                <a:pPr marL="0" lvl="0" indent="177800" algn="just" rtl="0">
                  <a:lnSpc>
                    <a:spcPct val="150000"/>
                  </a:lnSpc>
                  <a:spcBef>
                    <a:spcPts val="0"/>
                  </a:spcBef>
                  <a:spcAft>
                    <a:spcPts val="0"/>
                  </a:spcAft>
                  <a:buClr>
                    <a:schemeClr val="dk1"/>
                  </a:buClr>
                  <a:buSzPts val="1100"/>
                  <a:buFont typeface="Arial"/>
                  <a:buNone/>
                </a:pPr>
                <a:endParaRPr lang="en-US" sz="1500"/>
              </a:p>
              <a:p>
                <a:pPr marL="0" lvl="0" indent="177800" algn="just" rtl="0">
                  <a:lnSpc>
                    <a:spcPct val="150000"/>
                  </a:lnSpc>
                  <a:spcBef>
                    <a:spcPts val="0"/>
                  </a:spcBef>
                  <a:spcAft>
                    <a:spcPts val="0"/>
                  </a:spcAft>
                  <a:buClr>
                    <a:schemeClr val="dk1"/>
                  </a:buClr>
                  <a:buSzPts val="1100"/>
                  <a:buFont typeface="Arial"/>
                  <a:buNone/>
                </a:pPr>
                <a:endParaRPr lang="en-US" sz="1500"/>
              </a:p>
              <a:p>
                <a:pPr marL="0" lvl="0" indent="177800" algn="just" rtl="0">
                  <a:lnSpc>
                    <a:spcPct val="150000"/>
                  </a:lnSpc>
                  <a:spcBef>
                    <a:spcPts val="0"/>
                  </a:spcBef>
                  <a:spcAft>
                    <a:spcPts val="0"/>
                  </a:spcAft>
                  <a:buClr>
                    <a:schemeClr val="dk1"/>
                  </a:buClr>
                  <a:buSzPts val="1100"/>
                  <a:buFont typeface="Arial"/>
                  <a:buNone/>
                </a:pPr>
                <a:endParaRPr lang="en-US" sz="1500"/>
              </a:p>
            </p:txBody>
          </p:sp>
        </mc:Choice>
        <mc:Fallback xmlns="">
          <p:sp>
            <p:nvSpPr>
              <p:cNvPr id="1899" name="Google Shape;1899;p42"/>
              <p:cNvSpPr txBox="1">
                <a:spLocks noGrp="1" noRot="1" noChangeAspect="1" noMove="1" noResize="1" noEditPoints="1" noAdjustHandles="1" noChangeArrowheads="1" noChangeShapeType="1" noTextEdit="1"/>
              </p:cNvSpPr>
              <p:nvPr>
                <p:ph type="subTitle" idx="1"/>
              </p:nvPr>
            </p:nvSpPr>
            <p:spPr>
              <a:xfrm>
                <a:off x="555146" y="673450"/>
                <a:ext cx="8033707" cy="3796600"/>
              </a:xfrm>
              <a:prstGeom prst="rect">
                <a:avLst/>
              </a:prstGeom>
              <a:blipFill>
                <a:blip r:embed="rId3"/>
                <a:stretch>
                  <a:fillRect l="-303" r="-303"/>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36</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21524497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Thuật toán Surprise SVD</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vi-VN" sz="1500"/>
              <a:t>SVD sử dụng Stochastic Gradient Descent (SGD) để cập nhật các tham số. </a:t>
            </a:r>
            <a:endParaRPr lang="en-US" sz="1500"/>
          </a:p>
          <a:p>
            <a:pPr marL="0" lvl="0" indent="177800" algn="just" rtl="0">
              <a:lnSpc>
                <a:spcPct val="150000"/>
              </a:lnSpc>
              <a:spcBef>
                <a:spcPts val="0"/>
              </a:spcBef>
              <a:spcAft>
                <a:spcPts val="0"/>
              </a:spcAft>
              <a:buClr>
                <a:schemeClr val="dk1"/>
              </a:buClr>
              <a:buSzPts val="1100"/>
              <a:buFont typeface="Arial"/>
              <a:buNone/>
            </a:pPr>
            <a:r>
              <a:rPr lang="vi-VN" sz="1500"/>
              <a:t>SGD là một thuật toán rất phổ biến để tối ưu hóa trong đó các tham số (ở đây là độ lệch và vectơ nhân tố) được tăng dần theo độ dốc âm với hàm tối ưu hóa</a:t>
            </a:r>
            <a:r>
              <a:rPr lang="en-US" sz="1500"/>
              <a:t>.</a:t>
            </a:r>
          </a:p>
          <a:p>
            <a:pPr marL="0" lvl="0" indent="177800" algn="just" rtl="0">
              <a:lnSpc>
                <a:spcPct val="150000"/>
              </a:lnSpc>
              <a:spcBef>
                <a:spcPts val="0"/>
              </a:spcBef>
              <a:spcAft>
                <a:spcPts val="0"/>
              </a:spcAft>
              <a:buClr>
                <a:schemeClr val="dk1"/>
              </a:buClr>
              <a:buSzPts val="1100"/>
              <a:buFont typeface="Arial"/>
              <a:buNone/>
            </a:pPr>
            <a:r>
              <a:rPr lang="vi-VN" sz="1500"/>
              <a:t>Surprise SVD được sử dụng rộng rãi trong các loại hệ thống đề xuất, từ đề xuất phim, sách, đến sản phẩm. Nó được đánh giá cao về khả năng xử lý dữ liệu thưa thớt và cung cấp dự đoán chính xác</a:t>
            </a:r>
            <a:r>
              <a:rPr lang="en-US" sz="1500"/>
              <a:t>.</a:t>
            </a: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37</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18222731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So sánh kết quả</a:t>
            </a:r>
            <a:endParaRPr>
              <a:solidFill>
                <a:schemeClr val="tx2"/>
              </a:solidFill>
            </a:endParaRPr>
          </a:p>
        </p:txBody>
      </p:sp>
      <p:sp>
        <p:nvSpPr>
          <p:cNvPr id="1899" name="Google Shape;1899;p42"/>
          <p:cNvSpPr txBox="1">
            <a:spLocks noGrp="1"/>
          </p:cNvSpPr>
          <p:nvPr>
            <p:ph type="subTitle" idx="1"/>
          </p:nvPr>
        </p:nvSpPr>
        <p:spPr>
          <a:xfrm>
            <a:off x="815341" y="2517002"/>
            <a:ext cx="7710901" cy="1534491"/>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err="1"/>
              <a:t>Từ</a:t>
            </a:r>
            <a:r>
              <a:rPr lang="en-US" sz="1500"/>
              <a:t> </a:t>
            </a:r>
            <a:r>
              <a:rPr lang="en-US" sz="1500" err="1"/>
              <a:t>kết</a:t>
            </a:r>
            <a:r>
              <a:rPr lang="en-US" sz="1500"/>
              <a:t> </a:t>
            </a:r>
            <a:r>
              <a:rPr lang="en-US" sz="1500" err="1"/>
              <a:t>quả</a:t>
            </a:r>
            <a:r>
              <a:rPr lang="en-US" sz="1500"/>
              <a:t> </a:t>
            </a:r>
            <a:r>
              <a:rPr lang="en-US" sz="1500" err="1"/>
              <a:t>trên</a:t>
            </a:r>
            <a:r>
              <a:rPr lang="en-US" sz="1500"/>
              <a:t>, ta </a:t>
            </a:r>
            <a:r>
              <a:rPr lang="en-US" sz="1500" err="1"/>
              <a:t>nhận</a:t>
            </a:r>
            <a:r>
              <a:rPr lang="en-US" sz="1500"/>
              <a:t> </a:t>
            </a:r>
            <a:r>
              <a:rPr lang="en-US" sz="1500" err="1"/>
              <a:t>thấy</a:t>
            </a:r>
            <a:r>
              <a:rPr lang="en-US" sz="1500"/>
              <a:t> </a:t>
            </a:r>
            <a:r>
              <a:rPr lang="vi-VN" sz="1500"/>
              <a:t>thuật toán ALS có độ chính xác cao hơn SVD. RMSE của ALS nhỏ hơn SVD, điều này cho thấy ALS dự đoán các giá trị đánh giá tốt hơn SVD và ALS phù hợp hơn với dữ liệu của bài toán hơn SVD.</a:t>
            </a:r>
            <a:endParaRPr sz="1500"/>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FCF1E39-B1B9-3CCE-F6C0-CF9D6F25D089}"/>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38</a:t>
            </a:fld>
            <a:endParaRPr lang="vi-VN" sz="1600" b="1">
              <a:solidFill>
                <a:schemeClr val="tx1"/>
              </a:solidFill>
              <a:latin typeface="Fira Sans Condensed" panose="020B0503050000020004" pitchFamily="34" charset="0"/>
            </a:endParaRPr>
          </a:p>
        </p:txBody>
      </p:sp>
      <p:graphicFrame>
        <p:nvGraphicFramePr>
          <p:cNvPr id="4" name="Google Shape;2230;p65">
            <a:extLst>
              <a:ext uri="{FF2B5EF4-FFF2-40B4-BE49-F238E27FC236}">
                <a16:creationId xmlns:a16="http://schemas.microsoft.com/office/drawing/2014/main" id="{7C3DCBFE-A840-B219-C321-1EBAE6DB074B}"/>
              </a:ext>
            </a:extLst>
          </p:cNvPr>
          <p:cNvGraphicFramePr/>
          <p:nvPr>
            <p:extLst>
              <p:ext uri="{D42A27DB-BD31-4B8C-83A1-F6EECF244321}">
                <p14:modId xmlns:p14="http://schemas.microsoft.com/office/powerpoint/2010/main" val="2234179924"/>
              </p:ext>
            </p:extLst>
          </p:nvPr>
        </p:nvGraphicFramePr>
        <p:xfrm>
          <a:off x="1728437" y="1051276"/>
          <a:ext cx="5687123" cy="1106750"/>
        </p:xfrm>
        <a:graphic>
          <a:graphicData uri="http://schemas.openxmlformats.org/drawingml/2006/table">
            <a:tbl>
              <a:tblPr>
                <a:noFill/>
                <a:tableStyleId>{881FDB18-83D8-42D6-A419-5622886C603C}</a:tableStyleId>
              </a:tblPr>
              <a:tblGrid>
                <a:gridCol w="1570221">
                  <a:extLst>
                    <a:ext uri="{9D8B030D-6E8A-4147-A177-3AD203B41FA5}">
                      <a16:colId xmlns:a16="http://schemas.microsoft.com/office/drawing/2014/main" val="20000"/>
                    </a:ext>
                  </a:extLst>
                </a:gridCol>
                <a:gridCol w="2058451">
                  <a:extLst>
                    <a:ext uri="{9D8B030D-6E8A-4147-A177-3AD203B41FA5}">
                      <a16:colId xmlns:a16="http://schemas.microsoft.com/office/drawing/2014/main" val="20001"/>
                    </a:ext>
                  </a:extLst>
                </a:gridCol>
                <a:gridCol w="2058451">
                  <a:extLst>
                    <a:ext uri="{9D8B030D-6E8A-4147-A177-3AD203B41FA5}">
                      <a16:colId xmlns:a16="http://schemas.microsoft.com/office/drawing/2014/main" val="20002"/>
                    </a:ext>
                  </a:extLst>
                </a:gridCol>
              </a:tblGrid>
              <a:tr h="542750">
                <a:tc>
                  <a:txBody>
                    <a:bodyPr/>
                    <a:lstStyle/>
                    <a:p>
                      <a:pPr marL="0" lvl="0" indent="0" algn="l" rtl="0">
                        <a:spcBef>
                          <a:spcPts val="0"/>
                        </a:spcBef>
                        <a:spcAft>
                          <a:spcPts val="0"/>
                        </a:spcAft>
                        <a:buNone/>
                      </a:pPr>
                      <a:endParaRPr sz="1800" b="1">
                        <a:solidFill>
                          <a:srgbClr val="4E48AB"/>
                        </a:solidFill>
                        <a:latin typeface="Epilogue"/>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800" b="1">
                          <a:solidFill>
                            <a:schemeClr val="dk2"/>
                          </a:solidFill>
                          <a:latin typeface="Epilogue"/>
                          <a:ea typeface="Epilogue"/>
                          <a:cs typeface="Epilogue"/>
                          <a:sym typeface="Epilogue"/>
                        </a:rPr>
                        <a:t>ALS</a:t>
                      </a:r>
                      <a:endParaRPr sz="1800" b="1">
                        <a:solidFill>
                          <a:schemeClr val="dk2"/>
                        </a:solidFill>
                        <a:latin typeface="Epilogue"/>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800" b="1">
                          <a:solidFill>
                            <a:schemeClr val="dk2"/>
                          </a:solidFill>
                          <a:latin typeface="Epilogue"/>
                          <a:ea typeface="Epilogue"/>
                          <a:cs typeface="Epilogue"/>
                          <a:sym typeface="Epilogue"/>
                        </a:rPr>
                        <a:t>Surprise SVD</a:t>
                      </a:r>
                      <a:endParaRPr sz="1800" b="1">
                        <a:solidFill>
                          <a:schemeClr val="dk2"/>
                        </a:solidFill>
                        <a:latin typeface="Epilogue"/>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564000">
                <a:tc>
                  <a:txBody>
                    <a:bodyPr/>
                    <a:lstStyle/>
                    <a:p>
                      <a:pPr marL="0" lvl="0" indent="0" algn="ctr" rtl="0">
                        <a:spcBef>
                          <a:spcPts val="0"/>
                        </a:spcBef>
                        <a:spcAft>
                          <a:spcPts val="0"/>
                        </a:spcAft>
                        <a:buNone/>
                      </a:pPr>
                      <a:r>
                        <a:rPr lang="en" sz="1800" b="1">
                          <a:solidFill>
                            <a:schemeClr val="dk2"/>
                          </a:solidFill>
                          <a:latin typeface="Epilogue"/>
                          <a:ea typeface="Epilogue"/>
                          <a:cs typeface="Epilogue"/>
                          <a:sym typeface="Epilogue"/>
                        </a:rPr>
                        <a:t>RMSE</a:t>
                      </a:r>
                      <a:endParaRPr sz="1800" b="1">
                        <a:solidFill>
                          <a:schemeClr val="dk2"/>
                        </a:solidFill>
                        <a:latin typeface="Epilogue"/>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dk1"/>
                          </a:solidFill>
                          <a:latin typeface="Barlow"/>
                          <a:ea typeface="Barlow"/>
                          <a:cs typeface="Barlow"/>
                          <a:sym typeface="Barlow"/>
                        </a:rPr>
                        <a:t>216508.8175</a:t>
                      </a:r>
                      <a:endParaRPr>
                        <a:solidFill>
                          <a:schemeClr val="dk1"/>
                        </a:solidFill>
                        <a:latin typeface="Barlow"/>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dk1"/>
                          </a:solidFill>
                          <a:latin typeface="Barlow"/>
                          <a:ea typeface="Barlow"/>
                          <a:cs typeface="Barlow"/>
                          <a:sym typeface="Barlow"/>
                        </a:rPr>
                        <a:t>306002.2770</a:t>
                      </a:r>
                      <a:endParaRPr>
                        <a:solidFill>
                          <a:schemeClr val="dk1"/>
                        </a:solidFill>
                        <a:latin typeface="Barlow"/>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613012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So sánh kết quả</a:t>
            </a:r>
            <a:endParaRPr>
              <a:solidFill>
                <a:schemeClr val="tx2"/>
              </a:solidFill>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FCF1E39-B1B9-3CCE-F6C0-CF9D6F25D089}"/>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39</a:t>
            </a:fld>
            <a:endParaRPr lang="vi-VN" sz="1600" b="1">
              <a:solidFill>
                <a:schemeClr val="tx1"/>
              </a:solidFill>
              <a:latin typeface="Fira Sans Condensed" panose="020B0503050000020004" pitchFamily="34" charset="0"/>
            </a:endParaRPr>
          </a:p>
        </p:txBody>
      </p:sp>
      <p:pic>
        <p:nvPicPr>
          <p:cNvPr id="7" name="Picture 6" descr="A white text on a white background&#10;&#10;Description automatically generated">
            <a:extLst>
              <a:ext uri="{FF2B5EF4-FFF2-40B4-BE49-F238E27FC236}">
                <a16:creationId xmlns:a16="http://schemas.microsoft.com/office/drawing/2014/main" id="{6FEDF2B7-D054-F7B8-3922-106AEA8B2FE9}"/>
              </a:ext>
            </a:extLst>
          </p:cNvPr>
          <p:cNvPicPr>
            <a:picLocks noChangeAspect="1"/>
          </p:cNvPicPr>
          <p:nvPr/>
        </p:nvPicPr>
        <p:blipFill>
          <a:blip r:embed="rId3"/>
          <a:stretch>
            <a:fillRect/>
          </a:stretch>
        </p:blipFill>
        <p:spPr>
          <a:xfrm>
            <a:off x="4694396" y="949526"/>
            <a:ext cx="3981450" cy="3038475"/>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B118BE28-94C2-25C1-4A2A-5F171BBBECA8}"/>
              </a:ext>
            </a:extLst>
          </p:cNvPr>
          <p:cNvPicPr>
            <a:picLocks noChangeAspect="1"/>
          </p:cNvPicPr>
          <p:nvPr/>
        </p:nvPicPr>
        <p:blipFill>
          <a:blip r:embed="rId4"/>
          <a:stretch>
            <a:fillRect/>
          </a:stretch>
        </p:blipFill>
        <p:spPr>
          <a:xfrm>
            <a:off x="487915" y="949526"/>
            <a:ext cx="4568190" cy="3038475"/>
          </a:xfrm>
          <a:prstGeom prst="rect">
            <a:avLst/>
          </a:prstGeom>
        </p:spPr>
      </p:pic>
      <p:pic>
        <p:nvPicPr>
          <p:cNvPr id="10" name="Picture 9">
            <a:extLst>
              <a:ext uri="{FF2B5EF4-FFF2-40B4-BE49-F238E27FC236}">
                <a16:creationId xmlns:a16="http://schemas.microsoft.com/office/drawing/2014/main" id="{FCEE2538-FF93-1156-EA1B-A75BBAE35A9E}"/>
              </a:ext>
            </a:extLst>
          </p:cNvPr>
          <p:cNvPicPr>
            <a:picLocks noChangeAspect="1"/>
          </p:cNvPicPr>
          <p:nvPr/>
        </p:nvPicPr>
        <p:blipFill rotWithShape="1">
          <a:blip r:embed="rId5"/>
          <a:srcRect t="17322"/>
          <a:stretch/>
        </p:blipFill>
        <p:spPr>
          <a:xfrm>
            <a:off x="4694396" y="1016016"/>
            <a:ext cx="3981450" cy="278965"/>
          </a:xfrm>
          <a:prstGeom prst="rect">
            <a:avLst/>
          </a:prstGeom>
        </p:spPr>
      </p:pic>
      <p:cxnSp>
        <p:nvCxnSpPr>
          <p:cNvPr id="14" name="Straight Connector 13">
            <a:extLst>
              <a:ext uri="{FF2B5EF4-FFF2-40B4-BE49-F238E27FC236}">
                <a16:creationId xmlns:a16="http://schemas.microsoft.com/office/drawing/2014/main" id="{76A6D4F0-BF26-3912-0F95-A8C8DE72449A}"/>
              </a:ext>
            </a:extLst>
          </p:cNvPr>
          <p:cNvCxnSpPr/>
          <p:nvPr/>
        </p:nvCxnSpPr>
        <p:spPr>
          <a:xfrm>
            <a:off x="4753868" y="949526"/>
            <a:ext cx="0" cy="3038475"/>
          </a:xfrm>
          <a:prstGeom prst="line">
            <a:avLst/>
          </a:prstGeom>
        </p:spPr>
        <p:style>
          <a:lnRef idx="2">
            <a:schemeClr val="accent2"/>
          </a:lnRef>
          <a:fillRef idx="0">
            <a:schemeClr val="accent2"/>
          </a:fillRef>
          <a:effectRef idx="1">
            <a:schemeClr val="accent2"/>
          </a:effectRef>
          <a:fontRef idx="minor">
            <a:schemeClr val="tx1"/>
          </a:fontRef>
        </p:style>
      </p:cxnSp>
      <p:pic>
        <p:nvPicPr>
          <p:cNvPr id="18" name="Picture 17">
            <a:extLst>
              <a:ext uri="{FF2B5EF4-FFF2-40B4-BE49-F238E27FC236}">
                <a16:creationId xmlns:a16="http://schemas.microsoft.com/office/drawing/2014/main" id="{AA9C075B-1C83-B84D-5FFB-60D0EFCEFA13}"/>
              </a:ext>
            </a:extLst>
          </p:cNvPr>
          <p:cNvPicPr>
            <a:picLocks noChangeAspect="1"/>
          </p:cNvPicPr>
          <p:nvPr/>
        </p:nvPicPr>
        <p:blipFill rotWithShape="1">
          <a:blip r:embed="rId6"/>
          <a:srcRect r="-4618" b="1369"/>
          <a:stretch/>
        </p:blipFill>
        <p:spPr>
          <a:xfrm>
            <a:off x="4813341" y="1259022"/>
            <a:ext cx="360823" cy="2589498"/>
          </a:xfrm>
          <a:prstGeom prst="rect">
            <a:avLst/>
          </a:prstGeom>
        </p:spPr>
      </p:pic>
    </p:spTree>
    <p:extLst>
      <p:ext uri="{BB962C8B-B14F-4D97-AF65-F5344CB8AC3E}">
        <p14:creationId xmlns:p14="http://schemas.microsoft.com/office/powerpoint/2010/main" val="17987688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40"/>
          <p:cNvSpPr txBox="1">
            <a:spLocks noGrp="1"/>
          </p:cNvSpPr>
          <p:nvPr>
            <p:ph type="title"/>
          </p:nvPr>
        </p:nvSpPr>
        <p:spPr>
          <a:xfrm>
            <a:off x="1007825" y="2079575"/>
            <a:ext cx="5592600" cy="15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TỔNG QUAN ĐỀ TÀI</a:t>
            </a:r>
            <a:endParaRPr/>
          </a:p>
        </p:txBody>
      </p:sp>
      <p:sp>
        <p:nvSpPr>
          <p:cNvPr id="1880" name="Google Shape;1880;p40"/>
          <p:cNvSpPr txBox="1">
            <a:spLocks noGrp="1"/>
          </p:cNvSpPr>
          <p:nvPr>
            <p:ph type="title" idx="2"/>
          </p:nvPr>
        </p:nvSpPr>
        <p:spPr>
          <a:xfrm>
            <a:off x="1007825" y="1012925"/>
            <a:ext cx="16521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881" name="Google Shape;1881;p40"/>
          <p:cNvSpPr txBox="1">
            <a:spLocks noGrp="1"/>
          </p:cNvSpPr>
          <p:nvPr>
            <p:ph type="subTitle" idx="1"/>
          </p:nvPr>
        </p:nvSpPr>
        <p:spPr>
          <a:xfrm>
            <a:off x="1588487" y="3130613"/>
            <a:ext cx="3876409" cy="1350853"/>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a:t>Lý do chọn đề tài</a:t>
            </a:r>
          </a:p>
          <a:p>
            <a:pPr marL="0" lvl="0" indent="0" algn="l" rtl="0">
              <a:lnSpc>
                <a:spcPct val="150000"/>
              </a:lnSpc>
              <a:spcBef>
                <a:spcPts val="0"/>
              </a:spcBef>
              <a:spcAft>
                <a:spcPts val="0"/>
              </a:spcAft>
              <a:buNone/>
            </a:pPr>
            <a:r>
              <a:rPr lang="en"/>
              <a:t>Mô tả bài toán</a:t>
            </a:r>
          </a:p>
          <a:p>
            <a:pPr marL="0" lvl="0" indent="0" algn="l" rtl="0">
              <a:lnSpc>
                <a:spcPct val="150000"/>
              </a:lnSpc>
              <a:spcBef>
                <a:spcPts val="0"/>
              </a:spcBef>
              <a:spcAft>
                <a:spcPts val="0"/>
              </a:spcAft>
              <a:buNone/>
            </a:pPr>
            <a:r>
              <a:rPr lang="en"/>
              <a:t>Mô tả tập dataset</a:t>
            </a:r>
          </a:p>
          <a:p>
            <a:pPr marL="0" lvl="0" indent="0" algn="l" rtl="0">
              <a:lnSpc>
                <a:spcPct val="150000"/>
              </a:lnSpc>
              <a:spcBef>
                <a:spcPts val="0"/>
              </a:spcBef>
              <a:spcAft>
                <a:spcPts val="0"/>
              </a:spcAft>
              <a:buNone/>
            </a:pPr>
            <a:r>
              <a:rPr lang="en"/>
              <a:t>Quy trình thực hiện</a:t>
            </a:r>
            <a:endParaRPr/>
          </a:p>
        </p:txBody>
      </p:sp>
      <p:cxnSp>
        <p:nvCxnSpPr>
          <p:cNvPr id="1882" name="Google Shape;1882;p40"/>
          <p:cNvCxnSpPr/>
          <p:nvPr/>
        </p:nvCxnSpPr>
        <p:spPr>
          <a:xfrm>
            <a:off x="1108057" y="1928825"/>
            <a:ext cx="1547700" cy="0"/>
          </a:xfrm>
          <a:prstGeom prst="straightConnector1">
            <a:avLst/>
          </a:prstGeom>
          <a:noFill/>
          <a:ln w="19050" cap="flat" cmpd="sng">
            <a:solidFill>
              <a:schemeClr val="accent2"/>
            </a:solidFill>
            <a:prstDash val="solid"/>
            <a:round/>
            <a:headEnd type="none" w="med" len="med"/>
            <a:tailEnd type="none" w="med" len="med"/>
          </a:ln>
        </p:spPr>
      </p:cxnSp>
      <p:sp>
        <p:nvSpPr>
          <p:cNvPr id="1883" name="Google Shape;1883;p40"/>
          <p:cNvSpPr/>
          <p:nvPr/>
        </p:nvSpPr>
        <p:spPr>
          <a:xfrm rot="10800000" flipH="1">
            <a:off x="5768576" y="-956250"/>
            <a:ext cx="1917000" cy="19170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0"/>
          <p:cNvSpPr/>
          <p:nvPr/>
        </p:nvSpPr>
        <p:spPr>
          <a:xfrm>
            <a:off x="8085750" y="4373825"/>
            <a:ext cx="1547700" cy="15477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0"/>
          <p:cNvSpPr/>
          <p:nvPr/>
        </p:nvSpPr>
        <p:spPr>
          <a:xfrm>
            <a:off x="7630650" y="4023675"/>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19FF289A-5424-5D51-8E83-1348CBF3230F}"/>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BBF06A94-C969-8932-97B5-16A3986D85D8}"/>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4</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10266154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Trực quan hóa dữ liệu</a:t>
            </a:r>
            <a:endParaRPr>
              <a:solidFill>
                <a:schemeClr val="tx2"/>
              </a:solidFill>
            </a:endParaRPr>
          </a:p>
        </p:txBody>
      </p:sp>
      <p:sp>
        <p:nvSpPr>
          <p:cNvPr id="1899" name="Google Shape;1899;p42"/>
          <p:cNvSpPr txBox="1">
            <a:spLocks noGrp="1"/>
          </p:cNvSpPr>
          <p:nvPr>
            <p:ph type="subTitle" idx="1"/>
          </p:nvPr>
        </p:nvSpPr>
        <p:spPr>
          <a:xfrm>
            <a:off x="577797" y="863109"/>
            <a:ext cx="8033707" cy="530882"/>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err="1"/>
              <a:t>Biểu</a:t>
            </a:r>
            <a:r>
              <a:rPr lang="en-US" sz="1500"/>
              <a:t> </a:t>
            </a:r>
            <a:r>
              <a:rPr lang="en-US" sz="1500" err="1"/>
              <a:t>đồ</a:t>
            </a:r>
            <a:r>
              <a:rPr lang="en-US" sz="1500"/>
              <a:t> </a:t>
            </a:r>
            <a:r>
              <a:rPr lang="en-US" sz="1500" err="1"/>
              <a:t>thể</a:t>
            </a:r>
            <a:r>
              <a:rPr lang="en-US" sz="1500"/>
              <a:t> </a:t>
            </a:r>
            <a:r>
              <a:rPr lang="en-US" sz="1500" err="1"/>
              <a:t>hiện</a:t>
            </a:r>
            <a:r>
              <a:rPr lang="en-US" sz="1500"/>
              <a:t> </a:t>
            </a:r>
            <a:r>
              <a:rPr lang="en-US" sz="1500" err="1"/>
              <a:t>giá</a:t>
            </a:r>
            <a:r>
              <a:rPr lang="en-US" sz="1500"/>
              <a:t> </a:t>
            </a:r>
            <a:r>
              <a:rPr lang="en-US" sz="1500" err="1"/>
              <a:t>trị</a:t>
            </a:r>
            <a:r>
              <a:rPr lang="en-US" sz="1500"/>
              <a:t> RMSE </a:t>
            </a:r>
            <a:r>
              <a:rPr lang="en-US" sz="1500" err="1"/>
              <a:t>ứng</a:t>
            </a:r>
            <a:r>
              <a:rPr lang="en-US" sz="1500"/>
              <a:t> </a:t>
            </a:r>
            <a:r>
              <a:rPr lang="en-US" sz="1500" err="1"/>
              <a:t>với</a:t>
            </a:r>
            <a:r>
              <a:rPr lang="en-US" sz="1500"/>
              <a:t> </a:t>
            </a:r>
            <a:r>
              <a:rPr lang="en-US" sz="1500" err="1"/>
              <a:t>mỗi</a:t>
            </a:r>
            <a:r>
              <a:rPr lang="en-US" sz="1500"/>
              <a:t> </a:t>
            </a:r>
            <a:r>
              <a:rPr lang="en-US" sz="1500" err="1"/>
              <a:t>cặp</a:t>
            </a:r>
            <a:r>
              <a:rPr lang="en-US" sz="1500"/>
              <a:t> </a:t>
            </a:r>
            <a:r>
              <a:rPr lang="en-US" sz="1500" err="1"/>
              <a:t>tham</a:t>
            </a:r>
            <a:r>
              <a:rPr lang="en-US" sz="1500"/>
              <a:t> </a:t>
            </a:r>
            <a:r>
              <a:rPr lang="en-US" sz="1500" err="1"/>
              <a:t>số</a:t>
            </a:r>
            <a:r>
              <a:rPr lang="en-US" sz="1500"/>
              <a:t> </a:t>
            </a:r>
            <a:r>
              <a:rPr lang="en-US" sz="1500" err="1"/>
              <a:t>trong</a:t>
            </a:r>
            <a:r>
              <a:rPr lang="en-US" sz="1500"/>
              <a:t> </a:t>
            </a:r>
            <a:r>
              <a:rPr lang="en-US" sz="1500" err="1"/>
              <a:t>quá</a:t>
            </a:r>
            <a:r>
              <a:rPr lang="en-US" sz="1500"/>
              <a:t> </a:t>
            </a:r>
            <a:r>
              <a:rPr lang="en-US" sz="1500" err="1"/>
              <a:t>trình</a:t>
            </a:r>
            <a:r>
              <a:rPr lang="en-US" sz="1500"/>
              <a:t> </a:t>
            </a:r>
            <a:r>
              <a:rPr lang="en-US" sz="1500" err="1"/>
              <a:t>tìm</a:t>
            </a:r>
            <a:r>
              <a:rPr lang="en-US" sz="1500"/>
              <a:t> </a:t>
            </a:r>
            <a:r>
              <a:rPr lang="en-US" sz="1500" err="1"/>
              <a:t>ra</a:t>
            </a:r>
            <a:r>
              <a:rPr lang="en-US" sz="1500"/>
              <a:t> </a:t>
            </a:r>
            <a:r>
              <a:rPr lang="en-US" sz="1500" err="1"/>
              <a:t>tham</a:t>
            </a:r>
            <a:r>
              <a:rPr lang="en-US" sz="1500"/>
              <a:t> </a:t>
            </a:r>
            <a:r>
              <a:rPr lang="en-US" sz="1500" err="1"/>
              <a:t>số</a:t>
            </a:r>
            <a:r>
              <a:rPr lang="en-US" sz="1500"/>
              <a:t> </a:t>
            </a:r>
            <a:r>
              <a:rPr lang="en-US" sz="1500" err="1"/>
              <a:t>tốt</a:t>
            </a:r>
            <a:r>
              <a:rPr lang="en-US" sz="1500"/>
              <a:t> </a:t>
            </a:r>
            <a:r>
              <a:rPr lang="en-US" sz="1500" err="1"/>
              <a:t>nhất</a:t>
            </a:r>
            <a:r>
              <a:rPr lang="en-US" sz="1500"/>
              <a:t>.</a:t>
            </a:r>
            <a:endParaRPr sz="1500"/>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CE953864-7312-4777-2FE7-E72DF1BE77C8}"/>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40</a:t>
            </a:fld>
            <a:endParaRPr lang="vi-VN" sz="1600" b="1">
              <a:solidFill>
                <a:schemeClr val="tx1"/>
              </a:solidFill>
              <a:latin typeface="Fira Sans Condensed" panose="020B0503050000020004" pitchFamily="34" charset="0"/>
            </a:endParaRPr>
          </a:p>
        </p:txBody>
      </p:sp>
      <p:pic>
        <p:nvPicPr>
          <p:cNvPr id="4" name="Picture 3">
            <a:extLst>
              <a:ext uri="{FF2B5EF4-FFF2-40B4-BE49-F238E27FC236}">
                <a16:creationId xmlns:a16="http://schemas.microsoft.com/office/drawing/2014/main" id="{51578208-5B5E-92D0-267A-2B2E93146A9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5146" y="1625006"/>
            <a:ext cx="3674883" cy="2008936"/>
          </a:xfrm>
          <a:prstGeom prst="rect">
            <a:avLst/>
          </a:prstGeom>
          <a:noFill/>
          <a:ln>
            <a:noFill/>
          </a:ln>
        </p:spPr>
      </p:pic>
      <p:pic>
        <p:nvPicPr>
          <p:cNvPr id="5" name="Picture 4">
            <a:extLst>
              <a:ext uri="{FF2B5EF4-FFF2-40B4-BE49-F238E27FC236}">
                <a16:creationId xmlns:a16="http://schemas.microsoft.com/office/drawing/2014/main" id="{8FB7AEFF-8B1C-34B0-8042-AA08E722EA36}"/>
              </a:ext>
            </a:extLst>
          </p:cNvPr>
          <p:cNvPicPr>
            <a:picLocks noChangeAspect="1"/>
          </p:cNvPicPr>
          <p:nvPr/>
        </p:nvPicPr>
        <p:blipFill>
          <a:blip r:embed="rId4"/>
          <a:stretch>
            <a:fillRect/>
          </a:stretch>
        </p:blipFill>
        <p:spPr>
          <a:xfrm>
            <a:off x="4721031" y="1628750"/>
            <a:ext cx="3752369" cy="1998480"/>
          </a:xfrm>
          <a:prstGeom prst="rect">
            <a:avLst/>
          </a:prstGeom>
        </p:spPr>
      </p:pic>
    </p:spTree>
    <p:extLst>
      <p:ext uri="{BB962C8B-B14F-4D97-AF65-F5344CB8AC3E}">
        <p14:creationId xmlns:p14="http://schemas.microsoft.com/office/powerpoint/2010/main" val="13903347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40"/>
          <p:cNvSpPr txBox="1">
            <a:spLocks noGrp="1"/>
          </p:cNvSpPr>
          <p:nvPr>
            <p:ph type="title"/>
          </p:nvPr>
        </p:nvSpPr>
        <p:spPr>
          <a:xfrm>
            <a:off x="2204720" y="2079575"/>
            <a:ext cx="5592600" cy="1511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CÁC BƯỚC TRIỂN KHAI</a:t>
            </a:r>
            <a:endParaRPr/>
          </a:p>
        </p:txBody>
      </p:sp>
      <p:sp>
        <p:nvSpPr>
          <p:cNvPr id="1880" name="Google Shape;1880;p40"/>
          <p:cNvSpPr txBox="1">
            <a:spLocks noGrp="1"/>
          </p:cNvSpPr>
          <p:nvPr>
            <p:ph type="title" idx="2"/>
          </p:nvPr>
        </p:nvSpPr>
        <p:spPr>
          <a:xfrm>
            <a:off x="6115056" y="1012925"/>
            <a:ext cx="1652100" cy="915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04</a:t>
            </a:r>
            <a:endParaRPr/>
          </a:p>
        </p:txBody>
      </p:sp>
      <p:cxnSp>
        <p:nvCxnSpPr>
          <p:cNvPr id="1882" name="Google Shape;1882;p40"/>
          <p:cNvCxnSpPr/>
          <p:nvPr/>
        </p:nvCxnSpPr>
        <p:spPr>
          <a:xfrm>
            <a:off x="6215288" y="1928825"/>
            <a:ext cx="1547700" cy="0"/>
          </a:xfrm>
          <a:prstGeom prst="straightConnector1">
            <a:avLst/>
          </a:prstGeom>
          <a:noFill/>
          <a:ln w="19050" cap="flat" cmpd="sng">
            <a:solidFill>
              <a:schemeClr val="accent2"/>
            </a:solidFill>
            <a:prstDash val="solid"/>
            <a:round/>
            <a:headEnd type="none" w="med" len="med"/>
            <a:tailEnd type="none" w="med" len="med"/>
          </a:ln>
        </p:spPr>
      </p:cxnSp>
      <p:sp>
        <p:nvSpPr>
          <p:cNvPr id="1883" name="Google Shape;1883;p40"/>
          <p:cNvSpPr/>
          <p:nvPr/>
        </p:nvSpPr>
        <p:spPr>
          <a:xfrm rot="10800000" flipH="1">
            <a:off x="5768576" y="-956250"/>
            <a:ext cx="1917000" cy="19170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0"/>
          <p:cNvSpPr/>
          <p:nvPr/>
        </p:nvSpPr>
        <p:spPr>
          <a:xfrm>
            <a:off x="8085750" y="4373825"/>
            <a:ext cx="1547700" cy="15477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0"/>
          <p:cNvSpPr/>
          <p:nvPr/>
        </p:nvSpPr>
        <p:spPr>
          <a:xfrm>
            <a:off x="7630650" y="4023675"/>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7994AF1B-97A3-E6F4-9ACB-79DDB26DE9B6}"/>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6" name="Subtitle 5">
            <a:extLst>
              <a:ext uri="{FF2B5EF4-FFF2-40B4-BE49-F238E27FC236}">
                <a16:creationId xmlns:a16="http://schemas.microsoft.com/office/drawing/2014/main" id="{E34E2E11-65C8-9ED7-E223-B2FBEED56D24}"/>
              </a:ext>
            </a:extLst>
          </p:cNvPr>
          <p:cNvSpPr>
            <a:spLocks noGrp="1"/>
          </p:cNvSpPr>
          <p:nvPr>
            <p:ph type="subTitle" idx="1"/>
          </p:nvPr>
        </p:nvSpPr>
        <p:spPr/>
        <p:txBody>
          <a:bodyPr/>
          <a:lstStyle/>
          <a:p>
            <a:endParaRPr lang="en-US"/>
          </a:p>
        </p:txBody>
      </p:sp>
      <p:sp>
        <p:nvSpPr>
          <p:cNvPr id="2" name="Slide Number Placeholder 3">
            <a:extLst>
              <a:ext uri="{FF2B5EF4-FFF2-40B4-BE49-F238E27FC236}">
                <a16:creationId xmlns:a16="http://schemas.microsoft.com/office/drawing/2014/main" id="{D2CBBF34-E3CF-FA59-44D3-113327D59C65}"/>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41</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8925593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Triển khai toàn bộ hệ thống</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err="1"/>
              <a:t>Khởi</a:t>
            </a:r>
            <a:r>
              <a:rPr lang="en-US" sz="1500"/>
              <a:t> </a:t>
            </a:r>
            <a:r>
              <a:rPr lang="en-US" sz="1500" err="1"/>
              <a:t>tạo</a:t>
            </a:r>
            <a:r>
              <a:rPr lang="en-US" sz="1500"/>
              <a:t> Workspace</a:t>
            </a: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42</a:t>
            </a:fld>
            <a:endParaRPr lang="vi-VN" sz="1600" b="1">
              <a:solidFill>
                <a:schemeClr val="tx1"/>
              </a:solidFill>
              <a:latin typeface="Fira Sans Condensed" panose="020B0503050000020004" pitchFamily="34" charset="0"/>
            </a:endParaRPr>
          </a:p>
        </p:txBody>
      </p:sp>
      <p:pic>
        <p:nvPicPr>
          <p:cNvPr id="4" name="Hình ảnh 3" descr="Ảnh có chứa văn bản, ảnh chụp màn hình, Phông chữ, số&#10;&#10;Mô tả được tự động tạo">
            <a:extLst>
              <a:ext uri="{FF2B5EF4-FFF2-40B4-BE49-F238E27FC236}">
                <a16:creationId xmlns:a16="http://schemas.microsoft.com/office/drawing/2014/main" id="{8CEB02AD-42B2-DF01-2B50-BAAD00F87746}"/>
              </a:ext>
            </a:extLst>
          </p:cNvPr>
          <p:cNvPicPr>
            <a:picLocks noChangeAspect="1"/>
          </p:cNvPicPr>
          <p:nvPr/>
        </p:nvPicPr>
        <p:blipFill>
          <a:blip r:embed="rId3"/>
          <a:stretch>
            <a:fillRect/>
          </a:stretch>
        </p:blipFill>
        <p:spPr>
          <a:xfrm>
            <a:off x="1834165" y="1534582"/>
            <a:ext cx="5317483" cy="2668967"/>
          </a:xfrm>
          <a:prstGeom prst="rect">
            <a:avLst/>
          </a:prstGeom>
        </p:spPr>
      </p:pic>
    </p:spTree>
    <p:extLst>
      <p:ext uri="{BB962C8B-B14F-4D97-AF65-F5344CB8AC3E}">
        <p14:creationId xmlns:p14="http://schemas.microsoft.com/office/powerpoint/2010/main" val="38968934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Triển khai toàn bộ hệ thống</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err="1"/>
              <a:t>Chạy</a:t>
            </a:r>
            <a:r>
              <a:rPr lang="en-US" sz="1500"/>
              <a:t> </a:t>
            </a:r>
            <a:r>
              <a:rPr lang="en-US" sz="1500" err="1"/>
              <a:t>dự</a:t>
            </a:r>
            <a:r>
              <a:rPr lang="en-US" sz="1500"/>
              <a:t> </a:t>
            </a:r>
            <a:r>
              <a:rPr lang="en-US" sz="1500" err="1"/>
              <a:t>đoán</a:t>
            </a:r>
            <a:r>
              <a:rPr lang="en-US" sz="1500"/>
              <a:t> </a:t>
            </a:r>
            <a:r>
              <a:rPr lang="en-US" sz="1500" err="1"/>
              <a:t>cho</a:t>
            </a:r>
            <a:r>
              <a:rPr lang="en-US" sz="1500"/>
              <a:t> </a:t>
            </a:r>
            <a:r>
              <a:rPr lang="en-US" sz="1500" err="1"/>
              <a:t>toàn</a:t>
            </a:r>
            <a:r>
              <a:rPr lang="en-US" sz="1500"/>
              <a:t> </a:t>
            </a:r>
            <a:r>
              <a:rPr lang="en-US" sz="1500" err="1"/>
              <a:t>bộ</a:t>
            </a:r>
            <a:r>
              <a:rPr lang="en-US" sz="1500"/>
              <a:t> movie</a:t>
            </a: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43</a:t>
            </a:fld>
            <a:endParaRPr lang="vi-VN" sz="1600" b="1">
              <a:solidFill>
                <a:schemeClr val="tx1"/>
              </a:solidFill>
              <a:latin typeface="Fira Sans Condensed" panose="020B0503050000020004" pitchFamily="34" charset="0"/>
            </a:endParaRPr>
          </a:p>
        </p:txBody>
      </p:sp>
      <p:pic>
        <p:nvPicPr>
          <p:cNvPr id="5" name="Hình ảnh 1" descr="Ảnh có chứa văn bản, đồ điện tử, ảnh chụp màn hình, Hệ điều hành&#10;&#10;Mô tả được tự động tạo">
            <a:extLst>
              <a:ext uri="{FF2B5EF4-FFF2-40B4-BE49-F238E27FC236}">
                <a16:creationId xmlns:a16="http://schemas.microsoft.com/office/drawing/2014/main" id="{37D9BED4-E7C2-E06F-25B7-24186C315FB6}"/>
              </a:ext>
            </a:extLst>
          </p:cNvPr>
          <p:cNvPicPr>
            <a:picLocks noChangeAspect="1"/>
          </p:cNvPicPr>
          <p:nvPr/>
        </p:nvPicPr>
        <p:blipFill>
          <a:blip r:embed="rId3"/>
          <a:stretch>
            <a:fillRect/>
          </a:stretch>
        </p:blipFill>
        <p:spPr>
          <a:xfrm>
            <a:off x="3976927" y="545144"/>
            <a:ext cx="4314746" cy="4095374"/>
          </a:xfrm>
          <a:prstGeom prst="rect">
            <a:avLst/>
          </a:prstGeom>
        </p:spPr>
      </p:pic>
    </p:spTree>
    <p:extLst>
      <p:ext uri="{BB962C8B-B14F-4D97-AF65-F5344CB8AC3E}">
        <p14:creationId xmlns:p14="http://schemas.microsoft.com/office/powerpoint/2010/main" val="31300489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Triển khai toàn bộ hệ thống</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pt-BR" sz="1500"/>
              <a:t>Insert data lên Cosmos DB</a:t>
            </a: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44</a:t>
            </a:fld>
            <a:endParaRPr lang="vi-VN" sz="1600" b="1">
              <a:solidFill>
                <a:schemeClr val="tx1"/>
              </a:solidFill>
              <a:latin typeface="Fira Sans Condensed" panose="020B0503050000020004" pitchFamily="34" charset="0"/>
            </a:endParaRPr>
          </a:p>
        </p:txBody>
      </p:sp>
      <p:pic>
        <p:nvPicPr>
          <p:cNvPr id="4" name="Hình ảnh 1" descr="Ảnh có chứa văn bản, ảnh chụp màn hình, Phông chữ, số&#10;&#10;Mô tả được tự động tạo">
            <a:extLst>
              <a:ext uri="{FF2B5EF4-FFF2-40B4-BE49-F238E27FC236}">
                <a16:creationId xmlns:a16="http://schemas.microsoft.com/office/drawing/2014/main" id="{F3F2FA15-1983-231F-CDDA-FB9FE3219501}"/>
              </a:ext>
            </a:extLst>
          </p:cNvPr>
          <p:cNvPicPr>
            <a:picLocks noChangeAspect="1"/>
          </p:cNvPicPr>
          <p:nvPr/>
        </p:nvPicPr>
        <p:blipFill>
          <a:blip r:embed="rId3"/>
          <a:stretch>
            <a:fillRect/>
          </a:stretch>
        </p:blipFill>
        <p:spPr>
          <a:xfrm>
            <a:off x="1844791" y="1547047"/>
            <a:ext cx="5127509" cy="2573615"/>
          </a:xfrm>
          <a:prstGeom prst="rect">
            <a:avLst/>
          </a:prstGeom>
        </p:spPr>
      </p:pic>
    </p:spTree>
    <p:extLst>
      <p:ext uri="{BB962C8B-B14F-4D97-AF65-F5344CB8AC3E}">
        <p14:creationId xmlns:p14="http://schemas.microsoft.com/office/powerpoint/2010/main" val="41276200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Triển khai toàn bộ hệ thống</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vi-VN" sz="1500"/>
              <a:t>Cài đặt file JAR trong Libraries của Cluster để tương tác với CosmosDB từ Azure DataBrick</a:t>
            </a: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45</a:t>
            </a:fld>
            <a:endParaRPr lang="vi-VN" sz="1600" b="1">
              <a:solidFill>
                <a:schemeClr val="tx1"/>
              </a:solidFill>
              <a:latin typeface="Fira Sans Condensed" panose="020B0503050000020004" pitchFamily="34" charset="0"/>
            </a:endParaRPr>
          </a:p>
        </p:txBody>
      </p:sp>
      <p:pic>
        <p:nvPicPr>
          <p:cNvPr id="5" name="Hình ảnh 1" descr="Ảnh có chứa văn bản, ảnh chụp màn hình, phần mềm, Biểu tượng máy tính&#10;&#10;Mô tả được tự động tạo">
            <a:extLst>
              <a:ext uri="{FF2B5EF4-FFF2-40B4-BE49-F238E27FC236}">
                <a16:creationId xmlns:a16="http://schemas.microsoft.com/office/drawing/2014/main" id="{D5835941-F55E-0835-DEE6-CFD116C86970}"/>
              </a:ext>
            </a:extLst>
          </p:cNvPr>
          <p:cNvPicPr>
            <a:picLocks noChangeAspect="1"/>
          </p:cNvPicPr>
          <p:nvPr/>
        </p:nvPicPr>
        <p:blipFill>
          <a:blip r:embed="rId3"/>
          <a:stretch>
            <a:fillRect/>
          </a:stretch>
        </p:blipFill>
        <p:spPr>
          <a:xfrm>
            <a:off x="832202" y="1174595"/>
            <a:ext cx="7479596" cy="3423761"/>
          </a:xfrm>
          <a:prstGeom prst="roundRect">
            <a:avLst>
              <a:gd name="adj" fmla="val 3856"/>
            </a:avLst>
          </a:prstGeom>
        </p:spPr>
      </p:pic>
    </p:spTree>
    <p:extLst>
      <p:ext uri="{BB962C8B-B14F-4D97-AF65-F5344CB8AC3E}">
        <p14:creationId xmlns:p14="http://schemas.microsoft.com/office/powerpoint/2010/main" val="34311141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Triển khai toàn bộ hệ thống</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vi-VN" sz="1500"/>
              <a:t>Register model lên Azuer ML</a:t>
            </a: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46</a:t>
            </a:fld>
            <a:endParaRPr lang="vi-VN" sz="1600" b="1">
              <a:solidFill>
                <a:schemeClr val="tx1"/>
              </a:solidFill>
              <a:latin typeface="Fira Sans Condensed" panose="020B0503050000020004" pitchFamily="34" charset="0"/>
            </a:endParaRPr>
          </a:p>
        </p:txBody>
      </p:sp>
      <p:pic>
        <p:nvPicPr>
          <p:cNvPr id="4" name="Hình ảnh 1" descr="Ảnh có chứa văn bản, ảnh chụp màn hình, Phông chữ, số&#10;&#10;Mô tả được tự động tạo">
            <a:extLst>
              <a:ext uri="{FF2B5EF4-FFF2-40B4-BE49-F238E27FC236}">
                <a16:creationId xmlns:a16="http://schemas.microsoft.com/office/drawing/2014/main" id="{CCB7138B-6AFE-7289-B3DE-212A817351CF}"/>
              </a:ext>
            </a:extLst>
          </p:cNvPr>
          <p:cNvPicPr>
            <a:picLocks noChangeAspect="1"/>
          </p:cNvPicPr>
          <p:nvPr/>
        </p:nvPicPr>
        <p:blipFill>
          <a:blip r:embed="rId3"/>
          <a:stretch>
            <a:fillRect/>
          </a:stretch>
        </p:blipFill>
        <p:spPr>
          <a:xfrm>
            <a:off x="1584206" y="1561170"/>
            <a:ext cx="5805319" cy="2439204"/>
          </a:xfrm>
          <a:prstGeom prst="rect">
            <a:avLst/>
          </a:prstGeom>
        </p:spPr>
      </p:pic>
    </p:spTree>
    <p:extLst>
      <p:ext uri="{BB962C8B-B14F-4D97-AF65-F5344CB8AC3E}">
        <p14:creationId xmlns:p14="http://schemas.microsoft.com/office/powerpoint/2010/main" val="9108056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Triển khai toàn bộ hệ thống</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vi-VN" sz="1500"/>
              <a:t>Thiết lập môi trường để chạy file score</a:t>
            </a: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47</a:t>
            </a:fld>
            <a:endParaRPr lang="vi-VN" sz="1600" b="1">
              <a:solidFill>
                <a:schemeClr val="tx1"/>
              </a:solidFill>
              <a:latin typeface="Fira Sans Condensed" panose="020B0503050000020004" pitchFamily="34" charset="0"/>
            </a:endParaRPr>
          </a:p>
        </p:txBody>
      </p:sp>
      <p:pic>
        <p:nvPicPr>
          <p:cNvPr id="5" name="Hình ảnh 1" descr="Ảnh có chứa văn bản, ảnh chụp màn hình, Phông chữ, đa phương tiện&#10;&#10;Mô tả được tự động tạo">
            <a:extLst>
              <a:ext uri="{FF2B5EF4-FFF2-40B4-BE49-F238E27FC236}">
                <a16:creationId xmlns:a16="http://schemas.microsoft.com/office/drawing/2014/main" id="{BFB38719-EBBC-6795-CE4F-8C68A2F74D03}"/>
              </a:ext>
            </a:extLst>
          </p:cNvPr>
          <p:cNvPicPr>
            <a:picLocks noChangeAspect="1"/>
          </p:cNvPicPr>
          <p:nvPr/>
        </p:nvPicPr>
        <p:blipFill>
          <a:blip r:embed="rId3"/>
          <a:stretch>
            <a:fillRect/>
          </a:stretch>
        </p:blipFill>
        <p:spPr>
          <a:xfrm>
            <a:off x="1110253" y="1620644"/>
            <a:ext cx="6923494" cy="2128661"/>
          </a:xfrm>
          <a:prstGeom prst="rect">
            <a:avLst/>
          </a:prstGeom>
        </p:spPr>
      </p:pic>
    </p:spTree>
    <p:extLst>
      <p:ext uri="{BB962C8B-B14F-4D97-AF65-F5344CB8AC3E}">
        <p14:creationId xmlns:p14="http://schemas.microsoft.com/office/powerpoint/2010/main" val="23095992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Triển khai toàn bộ hệ thống</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vi-VN" sz="1500"/>
              <a:t>Thiết lập cấu hình cho AksWebservice</a:t>
            </a: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48</a:t>
            </a:fld>
            <a:endParaRPr lang="vi-VN" sz="1600" b="1">
              <a:solidFill>
                <a:schemeClr val="tx1"/>
              </a:solidFill>
              <a:latin typeface="Fira Sans Condensed" panose="020B0503050000020004" pitchFamily="34" charset="0"/>
            </a:endParaRPr>
          </a:p>
        </p:txBody>
      </p:sp>
      <p:pic>
        <p:nvPicPr>
          <p:cNvPr id="4" name="Hình ảnh 5" descr="Ảnh có chứa văn bản, đồ điện tử, ảnh chụp màn hình, đa phương tiện&#10;&#10;Mô tả được tự động tạo">
            <a:extLst>
              <a:ext uri="{FF2B5EF4-FFF2-40B4-BE49-F238E27FC236}">
                <a16:creationId xmlns:a16="http://schemas.microsoft.com/office/drawing/2014/main" id="{0E9C2397-5D91-689E-4B10-C093D609E259}"/>
              </a:ext>
            </a:extLst>
          </p:cNvPr>
          <p:cNvPicPr>
            <a:picLocks noChangeAspect="1"/>
          </p:cNvPicPr>
          <p:nvPr/>
        </p:nvPicPr>
        <p:blipFill>
          <a:blip r:embed="rId3"/>
          <a:stretch>
            <a:fillRect/>
          </a:stretch>
        </p:blipFill>
        <p:spPr>
          <a:xfrm>
            <a:off x="4170323" y="549283"/>
            <a:ext cx="4418530" cy="4044934"/>
          </a:xfrm>
          <a:prstGeom prst="rect">
            <a:avLst/>
          </a:prstGeom>
        </p:spPr>
      </p:pic>
    </p:spTree>
    <p:extLst>
      <p:ext uri="{BB962C8B-B14F-4D97-AF65-F5344CB8AC3E}">
        <p14:creationId xmlns:p14="http://schemas.microsoft.com/office/powerpoint/2010/main" val="37502193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Triển khai toàn bộ hệ thống</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err="1"/>
              <a:t>Cấu</a:t>
            </a:r>
            <a:r>
              <a:rPr lang="en-US" sz="1500"/>
              <a:t> </a:t>
            </a:r>
            <a:r>
              <a:rPr lang="en-US" sz="1500" err="1"/>
              <a:t>hình</a:t>
            </a:r>
            <a:r>
              <a:rPr lang="en-US" sz="1500"/>
              <a:t> file score </a:t>
            </a:r>
            <a:r>
              <a:rPr lang="en-US" sz="1500" err="1"/>
              <a:t>để</a:t>
            </a:r>
            <a:r>
              <a:rPr lang="en-US" sz="1500"/>
              <a:t> deploy </a:t>
            </a:r>
            <a:r>
              <a:rPr lang="en-US" sz="1500" err="1"/>
              <a:t>cùng</a:t>
            </a:r>
            <a:r>
              <a:rPr lang="en-US" sz="1500"/>
              <a:t> </a:t>
            </a:r>
            <a:r>
              <a:rPr lang="en-US" sz="1500" err="1"/>
              <a:t>với</a:t>
            </a:r>
            <a:r>
              <a:rPr lang="en-US" sz="1500"/>
              <a:t> model</a:t>
            </a: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49</a:t>
            </a:fld>
            <a:endParaRPr lang="vi-VN" sz="1600" b="1">
              <a:solidFill>
                <a:schemeClr val="tx1"/>
              </a:solidFill>
              <a:latin typeface="Fira Sans Condensed" panose="020B0503050000020004" pitchFamily="34" charset="0"/>
            </a:endParaRPr>
          </a:p>
        </p:txBody>
      </p:sp>
      <p:pic>
        <p:nvPicPr>
          <p:cNvPr id="5" name="Hình ảnh 1" descr="Ảnh có chứa văn bản, ảnh chụp màn hình, Phông chữ&#10;&#10;Mô tả được tự động tạo">
            <a:extLst>
              <a:ext uri="{FF2B5EF4-FFF2-40B4-BE49-F238E27FC236}">
                <a16:creationId xmlns:a16="http://schemas.microsoft.com/office/drawing/2014/main" id="{F52845E6-9EAD-DA41-8C53-85D54436E017}"/>
              </a:ext>
            </a:extLst>
          </p:cNvPr>
          <p:cNvPicPr>
            <a:picLocks noChangeAspect="1"/>
          </p:cNvPicPr>
          <p:nvPr/>
        </p:nvPicPr>
        <p:blipFill>
          <a:blip r:embed="rId3"/>
          <a:stretch>
            <a:fillRect/>
          </a:stretch>
        </p:blipFill>
        <p:spPr>
          <a:xfrm>
            <a:off x="6214947" y="17980"/>
            <a:ext cx="2929053" cy="5105643"/>
          </a:xfrm>
          <a:prstGeom prst="rect">
            <a:avLst/>
          </a:prstGeom>
        </p:spPr>
      </p:pic>
    </p:spTree>
    <p:extLst>
      <p:ext uri="{BB962C8B-B14F-4D97-AF65-F5344CB8AC3E}">
        <p14:creationId xmlns:p14="http://schemas.microsoft.com/office/powerpoint/2010/main" val="6926735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Lý do chọn đề tài</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457200" lvl="0" indent="-317500" algn="just" rtl="0">
              <a:lnSpc>
                <a:spcPct val="150000"/>
              </a:lnSpc>
              <a:spcBef>
                <a:spcPts val="1000"/>
              </a:spcBef>
              <a:spcAft>
                <a:spcPts val="0"/>
              </a:spcAft>
              <a:buSzPts val="1400"/>
              <a:buChar char="●"/>
            </a:pPr>
            <a:r>
              <a:rPr lang="en-US" sz="1500" err="1"/>
              <a:t>Là</a:t>
            </a:r>
            <a:r>
              <a:rPr lang="en-US" sz="1500"/>
              <a:t> </a:t>
            </a:r>
            <a:r>
              <a:rPr lang="en-US" sz="1500" err="1"/>
              <a:t>sự</a:t>
            </a:r>
            <a:r>
              <a:rPr lang="en-US" sz="1500"/>
              <a:t> </a:t>
            </a:r>
            <a:r>
              <a:rPr lang="en-US" sz="1500" err="1"/>
              <a:t>kết</a:t>
            </a:r>
            <a:r>
              <a:rPr lang="en-US" sz="1500"/>
              <a:t> </a:t>
            </a:r>
            <a:r>
              <a:rPr lang="en-US" sz="1500" err="1"/>
              <a:t>hợp</a:t>
            </a:r>
            <a:r>
              <a:rPr lang="en-US" sz="1500"/>
              <a:t> </a:t>
            </a:r>
            <a:r>
              <a:rPr lang="en-US" sz="1500" err="1"/>
              <a:t>công</a:t>
            </a:r>
            <a:r>
              <a:rPr lang="en-US" sz="1500"/>
              <a:t> </a:t>
            </a:r>
            <a:r>
              <a:rPr lang="en-US" sz="1500" err="1"/>
              <a:t>nghệ</a:t>
            </a:r>
            <a:r>
              <a:rPr lang="en-US" sz="1500"/>
              <a:t> AI </a:t>
            </a:r>
            <a:r>
              <a:rPr lang="en-US" sz="1500" err="1"/>
              <a:t>và</a:t>
            </a:r>
            <a:r>
              <a:rPr lang="en-US" sz="1500"/>
              <a:t> </a:t>
            </a:r>
            <a:r>
              <a:rPr lang="en-US" sz="1500" err="1"/>
              <a:t>điện</a:t>
            </a:r>
            <a:r>
              <a:rPr lang="en-US" sz="1500"/>
              <a:t> </a:t>
            </a:r>
            <a:r>
              <a:rPr lang="en-US" sz="1500" err="1"/>
              <a:t>toán</a:t>
            </a:r>
            <a:r>
              <a:rPr lang="en-US" sz="1500"/>
              <a:t> </a:t>
            </a:r>
            <a:r>
              <a:rPr lang="en-US" sz="1500" err="1"/>
              <a:t>đám</a:t>
            </a:r>
            <a:r>
              <a:rPr lang="en-US" sz="1500"/>
              <a:t> </a:t>
            </a:r>
            <a:r>
              <a:rPr lang="en-US" sz="1500" err="1"/>
              <a:t>mây</a:t>
            </a:r>
            <a:r>
              <a:rPr lang="en-US" sz="1500"/>
              <a:t>.</a:t>
            </a:r>
          </a:p>
          <a:p>
            <a:pPr marL="457200" lvl="0" indent="-317500" algn="just" rtl="0">
              <a:lnSpc>
                <a:spcPct val="150000"/>
              </a:lnSpc>
              <a:spcBef>
                <a:spcPts val="1000"/>
              </a:spcBef>
              <a:spcAft>
                <a:spcPts val="0"/>
              </a:spcAft>
              <a:buSzPts val="1400"/>
              <a:buChar char="●"/>
            </a:pPr>
            <a:r>
              <a:rPr lang="en-US" sz="1500" err="1"/>
              <a:t>Triển</a:t>
            </a:r>
            <a:r>
              <a:rPr lang="en-US" sz="1500"/>
              <a:t> </a:t>
            </a:r>
            <a:r>
              <a:rPr lang="en-US" sz="1500" err="1"/>
              <a:t>khai</a:t>
            </a:r>
            <a:r>
              <a:rPr lang="en-US" sz="1500"/>
              <a:t> </a:t>
            </a:r>
            <a:r>
              <a:rPr lang="en-US" sz="1500" err="1"/>
              <a:t>hệ</a:t>
            </a:r>
            <a:r>
              <a:rPr lang="en-US" sz="1500"/>
              <a:t> </a:t>
            </a:r>
            <a:r>
              <a:rPr lang="en-US" sz="1500" err="1"/>
              <a:t>thống</a:t>
            </a:r>
            <a:r>
              <a:rPr lang="en-US" sz="1500"/>
              <a:t> </a:t>
            </a:r>
            <a:r>
              <a:rPr lang="en-US" sz="1500" err="1"/>
              <a:t>trên</a:t>
            </a:r>
            <a:r>
              <a:rPr lang="en-US" sz="1500"/>
              <a:t> </a:t>
            </a:r>
            <a:r>
              <a:rPr lang="en-US" sz="1500" err="1"/>
              <a:t>nền</a:t>
            </a:r>
            <a:r>
              <a:rPr lang="en-US" sz="1500"/>
              <a:t> </a:t>
            </a:r>
            <a:r>
              <a:rPr lang="en-US" sz="1500" err="1"/>
              <a:t>tảng</a:t>
            </a:r>
            <a:r>
              <a:rPr lang="en-US" sz="1500"/>
              <a:t> </a:t>
            </a:r>
            <a:r>
              <a:rPr lang="en-US" sz="1500" err="1"/>
              <a:t>đám</a:t>
            </a:r>
            <a:r>
              <a:rPr lang="en-US" sz="1500"/>
              <a:t> </a:t>
            </a:r>
            <a:r>
              <a:rPr lang="en-US" sz="1500" err="1"/>
              <a:t>mây</a:t>
            </a:r>
            <a:r>
              <a:rPr lang="en-US" sz="1500"/>
              <a:t> </a:t>
            </a:r>
            <a:r>
              <a:rPr lang="en-US" sz="1500" err="1"/>
              <a:t>với</a:t>
            </a:r>
            <a:r>
              <a:rPr lang="en-US" sz="1500"/>
              <a:t> </a:t>
            </a:r>
            <a:r>
              <a:rPr lang="en-US" sz="1500" err="1"/>
              <a:t>nhiều</a:t>
            </a:r>
            <a:r>
              <a:rPr lang="en-US" sz="1500"/>
              <a:t> services </a:t>
            </a:r>
            <a:r>
              <a:rPr lang="en-US" sz="1500" err="1"/>
              <a:t>mạnh</a:t>
            </a:r>
            <a:r>
              <a:rPr lang="en-US" sz="1500"/>
              <a:t> </a:t>
            </a:r>
            <a:r>
              <a:rPr lang="en-US" sz="1500" err="1"/>
              <a:t>mẽ</a:t>
            </a:r>
            <a:r>
              <a:rPr lang="en-US" sz="1500"/>
              <a:t>.</a:t>
            </a:r>
          </a:p>
          <a:p>
            <a:pPr marL="457200" lvl="0" indent="-317500" algn="just" rtl="0">
              <a:lnSpc>
                <a:spcPct val="150000"/>
              </a:lnSpc>
              <a:spcBef>
                <a:spcPts val="1000"/>
              </a:spcBef>
              <a:spcAft>
                <a:spcPts val="0"/>
              </a:spcAft>
              <a:buSzPts val="1400"/>
              <a:buChar char="●"/>
            </a:pPr>
            <a:r>
              <a:rPr lang="vi-VN" sz="1500"/>
              <a:t>Mong muốn phát triển một hệ thống có khả năng phân tích và gợi ý phim dựa trên sở thích và lựa chọn phim trước đó của người dung</a:t>
            </a:r>
            <a:r>
              <a:rPr lang="en-US" sz="1500"/>
              <a:t>.</a:t>
            </a:r>
            <a:endParaRPr lang="vi-VN" sz="1500"/>
          </a:p>
          <a:p>
            <a:pPr marL="457200" lvl="0" indent="-317500" algn="just" rtl="0">
              <a:lnSpc>
                <a:spcPct val="150000"/>
              </a:lnSpc>
              <a:spcBef>
                <a:spcPts val="1000"/>
              </a:spcBef>
              <a:spcAft>
                <a:spcPts val="0"/>
              </a:spcAft>
              <a:buSzPts val="1400"/>
              <a:buChar char="●"/>
            </a:pPr>
            <a:r>
              <a:rPr lang="vi-VN" sz="1500"/>
              <a:t>Cải thiện trải nghiệm của người </a:t>
            </a:r>
            <a:r>
              <a:rPr lang="en-US" sz="1500"/>
              <a:t>dung.</a:t>
            </a: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101BE77C-997B-8EBE-2723-4CA137D7151D}"/>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5</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38117779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Triển khai toàn bộ hệ thống</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err="1"/>
              <a:t>Kiểm</a:t>
            </a:r>
            <a:r>
              <a:rPr lang="en-US" sz="1500"/>
              <a:t> </a:t>
            </a:r>
            <a:r>
              <a:rPr lang="en-US" sz="1500" err="1"/>
              <a:t>thử</a:t>
            </a:r>
            <a:r>
              <a:rPr lang="en-US" sz="1500"/>
              <a:t> Endpoint </a:t>
            </a:r>
            <a:r>
              <a:rPr lang="en-US" sz="1500" err="1"/>
              <a:t>đã</a:t>
            </a:r>
            <a:r>
              <a:rPr lang="en-US" sz="1500"/>
              <a:t> deploy</a:t>
            </a: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50</a:t>
            </a:fld>
            <a:endParaRPr lang="vi-VN" sz="1600" b="1">
              <a:solidFill>
                <a:schemeClr val="tx1"/>
              </a:solidFill>
              <a:latin typeface="Fira Sans Condensed" panose="020B0503050000020004" pitchFamily="34" charset="0"/>
            </a:endParaRPr>
          </a:p>
        </p:txBody>
      </p:sp>
      <p:pic>
        <p:nvPicPr>
          <p:cNvPr id="4" name="Hình ảnh 1" descr="Ảnh có chứa văn bản, đồ điện tử, ảnh chụp màn hình, phần mềm&#10;&#10;Mô tả được tự động tạo">
            <a:extLst>
              <a:ext uri="{FF2B5EF4-FFF2-40B4-BE49-F238E27FC236}">
                <a16:creationId xmlns:a16="http://schemas.microsoft.com/office/drawing/2014/main" id="{A268DBEB-5AC7-5200-5CF4-6D92983678A9}"/>
              </a:ext>
            </a:extLst>
          </p:cNvPr>
          <p:cNvPicPr>
            <a:picLocks noChangeAspect="1"/>
          </p:cNvPicPr>
          <p:nvPr/>
        </p:nvPicPr>
        <p:blipFill>
          <a:blip r:embed="rId3"/>
          <a:stretch>
            <a:fillRect/>
          </a:stretch>
        </p:blipFill>
        <p:spPr>
          <a:xfrm>
            <a:off x="4148222" y="673450"/>
            <a:ext cx="3518878" cy="3924906"/>
          </a:xfrm>
          <a:prstGeom prst="rect">
            <a:avLst/>
          </a:prstGeom>
        </p:spPr>
      </p:pic>
    </p:spTree>
    <p:extLst>
      <p:ext uri="{BB962C8B-B14F-4D97-AF65-F5344CB8AC3E}">
        <p14:creationId xmlns:p14="http://schemas.microsoft.com/office/powerpoint/2010/main" val="40209422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Triển khai toàn bộ hệ thống</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0" lvl="0" indent="177800" algn="just" rtl="0">
              <a:lnSpc>
                <a:spcPct val="150000"/>
              </a:lnSpc>
              <a:spcBef>
                <a:spcPts val="0"/>
              </a:spcBef>
              <a:spcAft>
                <a:spcPts val="0"/>
              </a:spcAft>
              <a:buClr>
                <a:schemeClr val="dk1"/>
              </a:buClr>
              <a:buSzPts val="1100"/>
              <a:buFont typeface="Arial"/>
              <a:buNone/>
            </a:pPr>
            <a:r>
              <a:rPr lang="en-US" sz="1500"/>
              <a:t>Format </a:t>
            </a:r>
            <a:r>
              <a:rPr lang="en-US" sz="1500" err="1"/>
              <a:t>kết</a:t>
            </a:r>
            <a:r>
              <a:rPr lang="en-US" sz="1500"/>
              <a:t> JSON </a:t>
            </a:r>
            <a:r>
              <a:rPr lang="en-US" sz="1500" err="1"/>
              <a:t>trả</a:t>
            </a:r>
            <a:r>
              <a:rPr lang="en-US" sz="1500"/>
              <a:t> </a:t>
            </a:r>
            <a:r>
              <a:rPr lang="en-US" sz="1500" err="1"/>
              <a:t>về</a:t>
            </a:r>
            <a:r>
              <a:rPr lang="en-US" sz="1500"/>
              <a:t> </a:t>
            </a:r>
            <a:r>
              <a:rPr lang="en-US" sz="1500" err="1"/>
              <a:t>khi</a:t>
            </a:r>
            <a:r>
              <a:rPr lang="en-US" sz="1500"/>
              <a:t> request </a:t>
            </a:r>
            <a:r>
              <a:rPr lang="en-US" sz="1500" err="1"/>
              <a:t>tới</a:t>
            </a:r>
            <a:r>
              <a:rPr lang="en-US" sz="1500"/>
              <a:t> Endpoint </a:t>
            </a: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7A6B326-0D4C-EA17-B7D4-4400B84B12C7}"/>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51</a:t>
            </a:fld>
            <a:endParaRPr lang="vi-VN" sz="1600" b="1">
              <a:solidFill>
                <a:schemeClr val="tx1"/>
              </a:solidFill>
              <a:latin typeface="Fira Sans Condensed" panose="020B0503050000020004" pitchFamily="34" charset="0"/>
            </a:endParaRPr>
          </a:p>
        </p:txBody>
      </p:sp>
      <p:pic>
        <p:nvPicPr>
          <p:cNvPr id="5" name="Hình ảnh 1" descr="Ảnh có chứa văn bản, ảnh chụp màn hình, đồ phụ tùng, Thiết bị điện&#10;&#10;Mô tả được tự động tạo">
            <a:extLst>
              <a:ext uri="{FF2B5EF4-FFF2-40B4-BE49-F238E27FC236}">
                <a16:creationId xmlns:a16="http://schemas.microsoft.com/office/drawing/2014/main" id="{9A03FD53-6584-A33F-EC05-069944CFF923}"/>
              </a:ext>
            </a:extLst>
          </p:cNvPr>
          <p:cNvPicPr>
            <a:picLocks noChangeAspect="1"/>
          </p:cNvPicPr>
          <p:nvPr/>
        </p:nvPicPr>
        <p:blipFill>
          <a:blip r:embed="rId3"/>
          <a:stretch>
            <a:fillRect/>
          </a:stretch>
        </p:blipFill>
        <p:spPr>
          <a:xfrm>
            <a:off x="3085917" y="1211766"/>
            <a:ext cx="3426122" cy="3386590"/>
          </a:xfrm>
          <a:prstGeom prst="rect">
            <a:avLst/>
          </a:prstGeom>
        </p:spPr>
      </p:pic>
    </p:spTree>
    <p:extLst>
      <p:ext uri="{BB962C8B-B14F-4D97-AF65-F5344CB8AC3E}">
        <p14:creationId xmlns:p14="http://schemas.microsoft.com/office/powerpoint/2010/main" val="300305042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968"/>
        <p:cNvGrpSpPr/>
        <p:nvPr/>
      </p:nvGrpSpPr>
      <p:grpSpPr>
        <a:xfrm>
          <a:off x="0" y="0"/>
          <a:ext cx="0" cy="0"/>
          <a:chOff x="0" y="0"/>
          <a:chExt cx="0" cy="0"/>
        </a:xfrm>
      </p:grpSpPr>
      <p:sp>
        <p:nvSpPr>
          <p:cNvPr id="1969" name="Google Shape;1969;p4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DEMO</a:t>
            </a:r>
            <a:endParaRPr/>
          </a:p>
        </p:txBody>
      </p:sp>
      <p:sp>
        <p:nvSpPr>
          <p:cNvPr id="1970" name="Google Shape;1970;p48"/>
          <p:cNvSpPr/>
          <p:nvPr/>
        </p:nvSpPr>
        <p:spPr>
          <a:xfrm>
            <a:off x="6843650" y="4023675"/>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3">
            <a:extLst>
              <a:ext uri="{FF2B5EF4-FFF2-40B4-BE49-F238E27FC236}">
                <a16:creationId xmlns:a16="http://schemas.microsoft.com/office/drawing/2014/main" id="{2E32EB19-2E35-49A5-7C86-A2BB5870A641}"/>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52</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24688393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40"/>
          <p:cNvSpPr txBox="1">
            <a:spLocks noGrp="1"/>
          </p:cNvSpPr>
          <p:nvPr>
            <p:ph type="title"/>
          </p:nvPr>
        </p:nvSpPr>
        <p:spPr>
          <a:xfrm>
            <a:off x="1007825" y="2079575"/>
            <a:ext cx="6547688" cy="15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KẾT LUẬN</a:t>
            </a:r>
            <a:endParaRPr/>
          </a:p>
        </p:txBody>
      </p:sp>
      <p:sp>
        <p:nvSpPr>
          <p:cNvPr id="1880" name="Google Shape;1880;p40"/>
          <p:cNvSpPr txBox="1">
            <a:spLocks noGrp="1"/>
          </p:cNvSpPr>
          <p:nvPr>
            <p:ph type="title" idx="2"/>
          </p:nvPr>
        </p:nvSpPr>
        <p:spPr>
          <a:xfrm>
            <a:off x="1007825" y="1012925"/>
            <a:ext cx="16521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cxnSp>
        <p:nvCxnSpPr>
          <p:cNvPr id="1882" name="Google Shape;1882;p40"/>
          <p:cNvCxnSpPr/>
          <p:nvPr/>
        </p:nvCxnSpPr>
        <p:spPr>
          <a:xfrm>
            <a:off x="1108057" y="1928825"/>
            <a:ext cx="1547700" cy="0"/>
          </a:xfrm>
          <a:prstGeom prst="straightConnector1">
            <a:avLst/>
          </a:prstGeom>
          <a:noFill/>
          <a:ln w="19050" cap="flat" cmpd="sng">
            <a:solidFill>
              <a:schemeClr val="accent2"/>
            </a:solidFill>
            <a:prstDash val="solid"/>
            <a:round/>
            <a:headEnd type="none" w="med" len="med"/>
            <a:tailEnd type="none" w="med" len="med"/>
          </a:ln>
        </p:spPr>
      </p:cxnSp>
      <p:sp>
        <p:nvSpPr>
          <p:cNvPr id="1883" name="Google Shape;1883;p40"/>
          <p:cNvSpPr/>
          <p:nvPr/>
        </p:nvSpPr>
        <p:spPr>
          <a:xfrm rot="10800000" flipH="1">
            <a:off x="5768576" y="-956250"/>
            <a:ext cx="1917000" cy="19170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0"/>
          <p:cNvSpPr/>
          <p:nvPr/>
        </p:nvSpPr>
        <p:spPr>
          <a:xfrm>
            <a:off x="8085750" y="4373825"/>
            <a:ext cx="1547700" cy="15477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0"/>
          <p:cNvSpPr/>
          <p:nvPr/>
        </p:nvSpPr>
        <p:spPr>
          <a:xfrm>
            <a:off x="7630650" y="4023675"/>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A973B523-FCCD-83DF-F91D-D6D5DD50584D}"/>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8" name="Google Shape;1881;p40">
            <a:extLst>
              <a:ext uri="{FF2B5EF4-FFF2-40B4-BE49-F238E27FC236}">
                <a16:creationId xmlns:a16="http://schemas.microsoft.com/office/drawing/2014/main" id="{245D2DB9-D517-768B-F7A0-39D7AF025E2F}"/>
              </a:ext>
            </a:extLst>
          </p:cNvPr>
          <p:cNvSpPr txBox="1">
            <a:spLocks/>
          </p:cNvSpPr>
          <p:nvPr/>
        </p:nvSpPr>
        <p:spPr>
          <a:xfrm>
            <a:off x="1588487" y="3130613"/>
            <a:ext cx="3876409" cy="135085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Barlow"/>
              <a:buNone/>
              <a:defRPr sz="16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lnSpc>
                <a:spcPct val="150000"/>
              </a:lnSpc>
            </a:pPr>
            <a:r>
              <a:rPr lang="en-US" err="1"/>
              <a:t>Kết</a:t>
            </a:r>
            <a:r>
              <a:rPr lang="en-US"/>
              <a:t> </a:t>
            </a:r>
            <a:r>
              <a:rPr lang="en-US" err="1"/>
              <a:t>quả</a:t>
            </a:r>
            <a:r>
              <a:rPr lang="en-US"/>
              <a:t> </a:t>
            </a:r>
            <a:r>
              <a:rPr lang="en-US" err="1"/>
              <a:t>đạt</a:t>
            </a:r>
            <a:r>
              <a:rPr lang="en-US"/>
              <a:t> </a:t>
            </a:r>
            <a:r>
              <a:rPr lang="en-US" err="1"/>
              <a:t>được</a:t>
            </a:r>
            <a:endParaRPr lang="en-US"/>
          </a:p>
          <a:p>
            <a:pPr marL="0" indent="0">
              <a:lnSpc>
                <a:spcPct val="150000"/>
              </a:lnSpc>
            </a:pPr>
            <a:r>
              <a:rPr lang="en-US" err="1"/>
              <a:t>Hạn</a:t>
            </a:r>
            <a:r>
              <a:rPr lang="en-US"/>
              <a:t> </a:t>
            </a:r>
            <a:r>
              <a:rPr lang="en-US" err="1"/>
              <a:t>chế</a:t>
            </a:r>
            <a:endParaRPr lang="en-US"/>
          </a:p>
          <a:p>
            <a:pPr marL="0" indent="0">
              <a:lnSpc>
                <a:spcPct val="150000"/>
              </a:lnSpc>
            </a:pPr>
            <a:r>
              <a:rPr lang="en-US" err="1"/>
              <a:t>Hướng</a:t>
            </a:r>
            <a:r>
              <a:rPr lang="en-US"/>
              <a:t> </a:t>
            </a:r>
            <a:r>
              <a:rPr lang="en-US" err="1"/>
              <a:t>phát</a:t>
            </a:r>
            <a:r>
              <a:rPr lang="en-US"/>
              <a:t> </a:t>
            </a:r>
            <a:r>
              <a:rPr lang="en-US" err="1"/>
              <a:t>triển</a:t>
            </a:r>
            <a:endParaRPr lang="en-US"/>
          </a:p>
        </p:txBody>
      </p:sp>
      <p:sp>
        <p:nvSpPr>
          <p:cNvPr id="2" name="Slide Number Placeholder 3">
            <a:extLst>
              <a:ext uri="{FF2B5EF4-FFF2-40B4-BE49-F238E27FC236}">
                <a16:creationId xmlns:a16="http://schemas.microsoft.com/office/drawing/2014/main" id="{07406D7B-BA75-D86A-3308-D6353BE0FA09}"/>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53</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395314777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914"/>
        <p:cNvGrpSpPr/>
        <p:nvPr/>
      </p:nvGrpSpPr>
      <p:grpSpPr>
        <a:xfrm>
          <a:off x="0" y="0"/>
          <a:ext cx="0" cy="0"/>
          <a:chOff x="0" y="0"/>
          <a:chExt cx="0" cy="0"/>
        </a:xfrm>
      </p:grpSpPr>
      <p:sp>
        <p:nvSpPr>
          <p:cNvPr id="1916" name="Google Shape;1916;p44"/>
          <p:cNvSpPr txBox="1">
            <a:spLocks noGrp="1"/>
          </p:cNvSpPr>
          <p:nvPr>
            <p:ph type="subTitle" idx="1"/>
          </p:nvPr>
        </p:nvSpPr>
        <p:spPr>
          <a:xfrm>
            <a:off x="4504918" y="1138456"/>
            <a:ext cx="3919081" cy="3403807"/>
          </a:xfrm>
          <a:prstGeom prst="rect">
            <a:avLst/>
          </a:prstGeom>
        </p:spPr>
        <p:txBody>
          <a:bodyPr spcFirstLastPara="1" wrap="square" lIns="91425" tIns="91425" rIns="91425" bIns="91425" anchor="t" anchorCtr="0">
            <a:noAutofit/>
          </a:bodyPr>
          <a:lstStyle/>
          <a:p>
            <a:pPr marL="457200" lvl="0" indent="-317500" algn="just" rtl="0">
              <a:lnSpc>
                <a:spcPct val="150000"/>
              </a:lnSpc>
              <a:spcBef>
                <a:spcPts val="0"/>
              </a:spcBef>
              <a:spcAft>
                <a:spcPts val="0"/>
              </a:spcAft>
              <a:buSzPts val="1400"/>
              <a:buChar char="●"/>
            </a:pPr>
            <a:r>
              <a:rPr lang="en-US" sz="1500"/>
              <a:t>Chi </a:t>
            </a:r>
            <a:r>
              <a:rPr lang="en-US" sz="1500" err="1"/>
              <a:t>phí</a:t>
            </a:r>
            <a:r>
              <a:rPr lang="en-US" sz="1500"/>
              <a:t> </a:t>
            </a:r>
            <a:r>
              <a:rPr lang="en-US" sz="1500" err="1"/>
              <a:t>triển</a:t>
            </a:r>
            <a:r>
              <a:rPr lang="en-US" sz="1500"/>
              <a:t> </a:t>
            </a:r>
            <a:r>
              <a:rPr lang="en-US" sz="1500" err="1"/>
              <a:t>khai</a:t>
            </a:r>
            <a:r>
              <a:rPr lang="en-US" sz="1500"/>
              <a:t> </a:t>
            </a:r>
            <a:r>
              <a:rPr lang="en-US" sz="1500" err="1"/>
              <a:t>và</a:t>
            </a:r>
            <a:r>
              <a:rPr lang="en-US" sz="1500"/>
              <a:t> </a:t>
            </a:r>
            <a:r>
              <a:rPr lang="en-US" sz="1500" err="1"/>
              <a:t>vận</a:t>
            </a:r>
            <a:r>
              <a:rPr lang="en-US" sz="1500"/>
              <a:t> </a:t>
            </a:r>
            <a:r>
              <a:rPr lang="en-US" sz="1500" err="1"/>
              <a:t>hành</a:t>
            </a:r>
            <a:r>
              <a:rPr lang="en-US" sz="1500"/>
              <a:t> </a:t>
            </a:r>
            <a:r>
              <a:rPr lang="en-US" sz="1500" err="1"/>
              <a:t>hệ</a:t>
            </a:r>
            <a:r>
              <a:rPr lang="en-US" sz="1500"/>
              <a:t> </a:t>
            </a:r>
            <a:r>
              <a:rPr lang="en-US" sz="1500" err="1"/>
              <a:t>thống</a:t>
            </a:r>
            <a:r>
              <a:rPr lang="en-US" sz="1500"/>
              <a:t> </a:t>
            </a:r>
            <a:r>
              <a:rPr lang="en-US" sz="1500" err="1"/>
              <a:t>có</a:t>
            </a:r>
            <a:r>
              <a:rPr lang="en-US" sz="1500"/>
              <a:t> </a:t>
            </a:r>
            <a:r>
              <a:rPr lang="en-US" sz="1500" err="1"/>
              <a:t>thể</a:t>
            </a:r>
            <a:r>
              <a:rPr lang="en-US" sz="1500"/>
              <a:t> </a:t>
            </a:r>
            <a:r>
              <a:rPr lang="en-US" sz="1500" err="1"/>
              <a:t>cao</a:t>
            </a:r>
            <a:r>
              <a:rPr lang="en-US" sz="1500"/>
              <a:t> do </a:t>
            </a:r>
            <a:r>
              <a:rPr lang="en-US" sz="1500" err="1"/>
              <a:t>phụ</a:t>
            </a:r>
            <a:r>
              <a:rPr lang="en-US" sz="1500"/>
              <a:t> </a:t>
            </a:r>
            <a:r>
              <a:rPr lang="en-US" sz="1500" err="1"/>
              <a:t>thuộc</a:t>
            </a:r>
            <a:r>
              <a:rPr lang="en-US" sz="1500"/>
              <a:t> </a:t>
            </a:r>
            <a:r>
              <a:rPr lang="en-US" sz="1500" err="1"/>
              <a:t>vào</a:t>
            </a:r>
            <a:r>
              <a:rPr lang="en-US" sz="1500"/>
              <a:t> Azure.</a:t>
            </a:r>
          </a:p>
          <a:p>
            <a:pPr marL="457200" lvl="0" indent="-317500" algn="just" rtl="0">
              <a:lnSpc>
                <a:spcPct val="150000"/>
              </a:lnSpc>
              <a:spcBef>
                <a:spcPts val="0"/>
              </a:spcBef>
              <a:spcAft>
                <a:spcPts val="0"/>
              </a:spcAft>
              <a:buSzPts val="1400"/>
              <a:buChar char="●"/>
            </a:pPr>
            <a:r>
              <a:rPr lang="en-US" sz="1500" err="1"/>
              <a:t>Dữ</a:t>
            </a:r>
            <a:r>
              <a:rPr lang="en-US" sz="1500"/>
              <a:t> </a:t>
            </a:r>
            <a:r>
              <a:rPr lang="en-US" sz="1500" err="1"/>
              <a:t>liệu</a:t>
            </a:r>
            <a:r>
              <a:rPr lang="en-US" sz="1500"/>
              <a:t> </a:t>
            </a:r>
            <a:r>
              <a:rPr lang="en-US" sz="1500" err="1"/>
              <a:t>tự</a:t>
            </a:r>
            <a:r>
              <a:rPr lang="en-US" sz="1500"/>
              <a:t> </a:t>
            </a:r>
            <a:r>
              <a:rPr lang="en-US" sz="1500" err="1"/>
              <a:t>thu</a:t>
            </a:r>
            <a:r>
              <a:rPr lang="en-US" sz="1500"/>
              <a:t> </a:t>
            </a:r>
            <a:r>
              <a:rPr lang="en-US" sz="1500" err="1"/>
              <a:t>thập</a:t>
            </a:r>
            <a:r>
              <a:rPr lang="en-US" sz="1500"/>
              <a:t> </a:t>
            </a:r>
            <a:r>
              <a:rPr lang="en-US" sz="1500" err="1"/>
              <a:t>nên</a:t>
            </a:r>
            <a:r>
              <a:rPr lang="en-US" sz="1500"/>
              <a:t> </a:t>
            </a:r>
            <a:r>
              <a:rPr lang="en-US" sz="1500" err="1"/>
              <a:t>còn</a:t>
            </a:r>
            <a:r>
              <a:rPr lang="en-US" sz="1500"/>
              <a:t> </a:t>
            </a:r>
            <a:r>
              <a:rPr lang="en-US" sz="1500" err="1"/>
              <a:t>nhiều</a:t>
            </a:r>
            <a:r>
              <a:rPr lang="en-US" sz="1500"/>
              <a:t> </a:t>
            </a:r>
            <a:r>
              <a:rPr lang="en-US" sz="1500" err="1"/>
              <a:t>hạn</a:t>
            </a:r>
            <a:r>
              <a:rPr lang="en-US" sz="1500"/>
              <a:t> </a:t>
            </a:r>
            <a:r>
              <a:rPr lang="en-US" sz="1500" err="1"/>
              <a:t>chế</a:t>
            </a:r>
            <a:r>
              <a:rPr lang="en-US" sz="1500"/>
              <a:t> </a:t>
            </a:r>
            <a:r>
              <a:rPr lang="en-US" sz="1500" err="1"/>
              <a:t>về</a:t>
            </a:r>
            <a:r>
              <a:rPr lang="en-US" sz="1500"/>
              <a:t> </a:t>
            </a:r>
            <a:r>
              <a:rPr lang="en-US" sz="1500" err="1"/>
              <a:t>thông</a:t>
            </a:r>
            <a:r>
              <a:rPr lang="en-US" sz="1500"/>
              <a:t> tin, </a:t>
            </a:r>
            <a:r>
              <a:rPr lang="en-US" sz="1500" err="1"/>
              <a:t>tính</a:t>
            </a:r>
            <a:r>
              <a:rPr lang="en-US" sz="1500"/>
              <a:t> </a:t>
            </a:r>
            <a:r>
              <a:rPr lang="en-US" sz="1500" err="1"/>
              <a:t>nhất</a:t>
            </a:r>
            <a:r>
              <a:rPr lang="en-US" sz="1500"/>
              <a:t> </a:t>
            </a:r>
            <a:r>
              <a:rPr lang="en-US" sz="1500" err="1"/>
              <a:t>quán</a:t>
            </a:r>
            <a:r>
              <a:rPr lang="en-US" sz="1500"/>
              <a:t>, </a:t>
            </a:r>
            <a:r>
              <a:rPr lang="en-US" sz="1500" err="1"/>
              <a:t>gây</a:t>
            </a:r>
            <a:r>
              <a:rPr lang="en-US" sz="1500"/>
              <a:t> </a:t>
            </a:r>
            <a:r>
              <a:rPr lang="en-US" sz="1500" err="1"/>
              <a:t>ảnh</a:t>
            </a:r>
            <a:r>
              <a:rPr lang="en-US" sz="1500"/>
              <a:t> </a:t>
            </a:r>
            <a:r>
              <a:rPr lang="en-US" sz="1500" err="1"/>
              <a:t>hưởng</a:t>
            </a:r>
            <a:r>
              <a:rPr lang="en-US" sz="1500"/>
              <a:t> </a:t>
            </a:r>
            <a:r>
              <a:rPr lang="en-US" sz="1500" err="1"/>
              <a:t>đến</a:t>
            </a:r>
            <a:r>
              <a:rPr lang="en-US" sz="1500"/>
              <a:t> </a:t>
            </a:r>
            <a:r>
              <a:rPr lang="en-US" sz="1500" err="1"/>
              <a:t>độ</a:t>
            </a:r>
            <a:r>
              <a:rPr lang="en-US" sz="1500"/>
              <a:t> </a:t>
            </a:r>
            <a:r>
              <a:rPr lang="en-US" sz="1500" err="1"/>
              <a:t>chính</a:t>
            </a:r>
            <a:r>
              <a:rPr lang="en-US" sz="1500"/>
              <a:t> </a:t>
            </a:r>
            <a:r>
              <a:rPr lang="en-US" sz="1500" err="1"/>
              <a:t>xác</a:t>
            </a:r>
            <a:r>
              <a:rPr lang="en-US" sz="1500"/>
              <a:t> </a:t>
            </a:r>
            <a:r>
              <a:rPr lang="en-US" sz="1500" err="1"/>
              <a:t>của</a:t>
            </a:r>
            <a:r>
              <a:rPr lang="en-US" sz="1500"/>
              <a:t> </a:t>
            </a:r>
            <a:r>
              <a:rPr lang="en-US" sz="1500" err="1"/>
              <a:t>hệ</a:t>
            </a:r>
            <a:r>
              <a:rPr lang="en-US" sz="1500"/>
              <a:t> </a:t>
            </a:r>
            <a:r>
              <a:rPr lang="en-US" sz="1500" err="1"/>
              <a:t>thống</a:t>
            </a:r>
            <a:r>
              <a:rPr lang="en-US" sz="1500"/>
              <a:t>.</a:t>
            </a:r>
          </a:p>
          <a:p>
            <a:pPr marL="457200" lvl="0" indent="-317500" algn="just" rtl="0">
              <a:lnSpc>
                <a:spcPct val="150000"/>
              </a:lnSpc>
              <a:spcBef>
                <a:spcPts val="0"/>
              </a:spcBef>
              <a:spcAft>
                <a:spcPts val="0"/>
              </a:spcAft>
              <a:buSzPts val="1400"/>
              <a:buChar char="●"/>
            </a:pPr>
            <a:r>
              <a:rPr lang="en-US" sz="1500"/>
              <a:t>Giao </a:t>
            </a:r>
            <a:r>
              <a:rPr lang="en-US" sz="1500" err="1"/>
              <a:t>diện</a:t>
            </a:r>
            <a:r>
              <a:rPr lang="en-US" sz="1500"/>
              <a:t> </a:t>
            </a:r>
            <a:r>
              <a:rPr lang="en-US" sz="1500" err="1"/>
              <a:t>trực</a:t>
            </a:r>
            <a:r>
              <a:rPr lang="en-US" sz="1500"/>
              <a:t> </a:t>
            </a:r>
            <a:r>
              <a:rPr lang="en-US" sz="1500" err="1"/>
              <a:t>quan</a:t>
            </a:r>
            <a:r>
              <a:rPr lang="en-US" sz="1500"/>
              <a:t> </a:t>
            </a:r>
            <a:r>
              <a:rPr lang="en-US" sz="1500" err="1"/>
              <a:t>trên</a:t>
            </a:r>
            <a:r>
              <a:rPr lang="en-US" sz="1500"/>
              <a:t> PowerApps </a:t>
            </a:r>
            <a:r>
              <a:rPr lang="en-US" sz="1500" err="1"/>
              <a:t>còn</a:t>
            </a:r>
            <a:r>
              <a:rPr lang="en-US" sz="1500"/>
              <a:t> </a:t>
            </a:r>
            <a:r>
              <a:rPr lang="en-US" sz="1500" err="1"/>
              <a:t>sơ</a:t>
            </a:r>
            <a:r>
              <a:rPr lang="en-US" sz="1500"/>
              <a:t> </a:t>
            </a:r>
            <a:r>
              <a:rPr lang="en-US" sz="1500" err="1"/>
              <a:t>sài</a:t>
            </a:r>
            <a:r>
              <a:rPr lang="en-US" sz="1500"/>
              <a:t>, </a:t>
            </a:r>
            <a:r>
              <a:rPr lang="en-US" sz="1500" err="1"/>
              <a:t>vẫn</a:t>
            </a:r>
            <a:r>
              <a:rPr lang="en-US" sz="1500"/>
              <a:t> </a:t>
            </a:r>
            <a:r>
              <a:rPr lang="en-US" sz="1500" err="1"/>
              <a:t>còn</a:t>
            </a:r>
            <a:r>
              <a:rPr lang="en-US" sz="1500"/>
              <a:t> </a:t>
            </a:r>
            <a:r>
              <a:rPr lang="en-US" sz="1500" err="1"/>
              <a:t>thiếu</a:t>
            </a:r>
            <a:r>
              <a:rPr lang="en-US" sz="1500"/>
              <a:t> 1 </a:t>
            </a:r>
            <a:r>
              <a:rPr lang="en-US" sz="1500" err="1"/>
              <a:t>số</a:t>
            </a:r>
            <a:r>
              <a:rPr lang="en-US" sz="1500"/>
              <a:t> </a:t>
            </a:r>
            <a:r>
              <a:rPr lang="en-US" sz="1500" err="1"/>
              <a:t>chức</a:t>
            </a:r>
            <a:r>
              <a:rPr lang="en-US" sz="1500"/>
              <a:t> </a:t>
            </a:r>
            <a:r>
              <a:rPr lang="en-US" sz="1500" err="1"/>
              <a:t>năng</a:t>
            </a:r>
            <a:r>
              <a:rPr lang="en-US" sz="1500"/>
              <a:t>.</a:t>
            </a:r>
          </a:p>
          <a:p>
            <a:pPr marL="457200" lvl="0" indent="-317500" algn="just" rtl="0">
              <a:lnSpc>
                <a:spcPct val="150000"/>
              </a:lnSpc>
              <a:spcBef>
                <a:spcPts val="0"/>
              </a:spcBef>
              <a:spcAft>
                <a:spcPts val="0"/>
              </a:spcAft>
              <a:buSzPts val="1400"/>
              <a:buChar char="●"/>
            </a:pPr>
            <a:endParaRPr sz="1500"/>
          </a:p>
        </p:txBody>
      </p:sp>
      <p:sp>
        <p:nvSpPr>
          <p:cNvPr id="1917" name="Google Shape;1917;p44"/>
          <p:cNvSpPr txBox="1">
            <a:spLocks noGrp="1"/>
          </p:cNvSpPr>
          <p:nvPr>
            <p:ph type="subTitle" idx="2"/>
          </p:nvPr>
        </p:nvSpPr>
        <p:spPr>
          <a:xfrm>
            <a:off x="719999" y="1138457"/>
            <a:ext cx="3625021" cy="3403808"/>
          </a:xfrm>
          <a:prstGeom prst="rect">
            <a:avLst/>
          </a:prstGeom>
        </p:spPr>
        <p:txBody>
          <a:bodyPr spcFirstLastPara="1" wrap="square" lIns="91425" tIns="91425" rIns="91425" bIns="91425" anchor="t" anchorCtr="0">
            <a:noAutofit/>
          </a:bodyPr>
          <a:lstStyle/>
          <a:p>
            <a:pPr marL="457200" lvl="0" indent="-317500" algn="just" rtl="0">
              <a:lnSpc>
                <a:spcPct val="150000"/>
              </a:lnSpc>
              <a:spcBef>
                <a:spcPts val="0"/>
              </a:spcBef>
              <a:spcAft>
                <a:spcPts val="0"/>
              </a:spcAft>
              <a:buSzPts val="1400"/>
              <a:buChar char="●"/>
            </a:pPr>
            <a:r>
              <a:rPr lang="en-US" sz="1500" err="1"/>
              <a:t>Áp</a:t>
            </a:r>
            <a:r>
              <a:rPr lang="en-US" sz="1500"/>
              <a:t> </a:t>
            </a:r>
            <a:r>
              <a:rPr lang="en-US" sz="1500" err="1"/>
              <a:t>dụng</a:t>
            </a:r>
            <a:r>
              <a:rPr lang="en-US" sz="1500"/>
              <a:t> </a:t>
            </a:r>
            <a:r>
              <a:rPr lang="en-US" sz="1500" err="1"/>
              <a:t>thành</a:t>
            </a:r>
            <a:r>
              <a:rPr lang="en-US" sz="1500"/>
              <a:t> </a:t>
            </a:r>
            <a:r>
              <a:rPr lang="en-US" sz="1500" err="1"/>
              <a:t>công</a:t>
            </a:r>
            <a:r>
              <a:rPr lang="en-US" sz="1500"/>
              <a:t> </a:t>
            </a:r>
            <a:r>
              <a:rPr lang="en-US" sz="1500" err="1"/>
              <a:t>các</a:t>
            </a:r>
            <a:r>
              <a:rPr lang="en-US" sz="1500"/>
              <a:t> </a:t>
            </a:r>
            <a:r>
              <a:rPr lang="en-US" sz="1500" err="1"/>
              <a:t>nền</a:t>
            </a:r>
            <a:r>
              <a:rPr lang="en-US" sz="1500"/>
              <a:t> </a:t>
            </a:r>
            <a:r>
              <a:rPr lang="en-US" sz="1500" err="1"/>
              <a:t>tảng</a:t>
            </a:r>
            <a:r>
              <a:rPr lang="en-US" sz="1500"/>
              <a:t> </a:t>
            </a:r>
            <a:r>
              <a:rPr lang="en-US" sz="1500" err="1"/>
              <a:t>điện</a:t>
            </a:r>
            <a:r>
              <a:rPr lang="en-US" sz="1500"/>
              <a:t> </a:t>
            </a:r>
            <a:r>
              <a:rPr lang="en-US" sz="1500" err="1"/>
              <a:t>toán</a:t>
            </a:r>
            <a:r>
              <a:rPr lang="en-US" sz="1500"/>
              <a:t> </a:t>
            </a:r>
            <a:r>
              <a:rPr lang="en-US" sz="1500" err="1"/>
              <a:t>đám</a:t>
            </a:r>
            <a:r>
              <a:rPr lang="en-US" sz="1500"/>
              <a:t> </a:t>
            </a:r>
            <a:r>
              <a:rPr lang="en-US" sz="1500" err="1"/>
              <a:t>mây</a:t>
            </a:r>
            <a:r>
              <a:rPr lang="en-US" sz="1500"/>
              <a:t> Microsoft Azure </a:t>
            </a:r>
            <a:r>
              <a:rPr lang="en-US" sz="1500" err="1"/>
              <a:t>vào</a:t>
            </a:r>
            <a:r>
              <a:rPr lang="en-US" sz="1500"/>
              <a:t> </a:t>
            </a:r>
            <a:r>
              <a:rPr lang="en-US" sz="1500" err="1"/>
              <a:t>hệ</a:t>
            </a:r>
            <a:r>
              <a:rPr lang="en-US" sz="1500"/>
              <a:t> </a:t>
            </a:r>
            <a:r>
              <a:rPr lang="en-US" sz="1500" err="1"/>
              <a:t>thống</a:t>
            </a:r>
            <a:r>
              <a:rPr lang="en-US" sz="1500"/>
              <a:t> </a:t>
            </a:r>
            <a:r>
              <a:rPr lang="en-US" sz="1500" err="1"/>
              <a:t>đề</a:t>
            </a:r>
            <a:r>
              <a:rPr lang="en-US" sz="1500"/>
              <a:t> </a:t>
            </a:r>
            <a:r>
              <a:rPr lang="en-US" sz="1500" err="1"/>
              <a:t>xuất</a:t>
            </a:r>
            <a:r>
              <a:rPr lang="en-US" sz="1500"/>
              <a:t> </a:t>
            </a:r>
            <a:r>
              <a:rPr lang="en-US" sz="1500" err="1"/>
              <a:t>phim</a:t>
            </a:r>
            <a:r>
              <a:rPr lang="en-US" sz="1500"/>
              <a:t>.</a:t>
            </a:r>
          </a:p>
          <a:p>
            <a:pPr marL="457200" lvl="0" indent="-317500" algn="just" rtl="0">
              <a:lnSpc>
                <a:spcPct val="150000"/>
              </a:lnSpc>
              <a:spcBef>
                <a:spcPts val="0"/>
              </a:spcBef>
              <a:spcAft>
                <a:spcPts val="0"/>
              </a:spcAft>
              <a:buSzPts val="1400"/>
              <a:buChar char="●"/>
            </a:pPr>
            <a:r>
              <a:rPr lang="en-US" sz="1500" err="1"/>
              <a:t>Xây</a:t>
            </a:r>
            <a:r>
              <a:rPr lang="en-US" sz="1500"/>
              <a:t> </a:t>
            </a:r>
            <a:r>
              <a:rPr lang="en-US" sz="1500" err="1"/>
              <a:t>dựng</a:t>
            </a:r>
            <a:r>
              <a:rPr lang="en-US" sz="1500"/>
              <a:t> </a:t>
            </a:r>
            <a:r>
              <a:rPr lang="en-US" sz="1500" err="1"/>
              <a:t>hệ</a:t>
            </a:r>
            <a:r>
              <a:rPr lang="en-US" sz="1500"/>
              <a:t> </a:t>
            </a:r>
            <a:r>
              <a:rPr lang="en-US" sz="1500" err="1"/>
              <a:t>thống</a:t>
            </a:r>
            <a:r>
              <a:rPr lang="en-US" sz="1500"/>
              <a:t> </a:t>
            </a:r>
            <a:r>
              <a:rPr lang="en-US" sz="1500" err="1"/>
              <a:t>đề</a:t>
            </a:r>
            <a:r>
              <a:rPr lang="en-US" sz="1500"/>
              <a:t> </a:t>
            </a:r>
            <a:r>
              <a:rPr lang="en-US" sz="1500" err="1"/>
              <a:t>xuất</a:t>
            </a:r>
            <a:r>
              <a:rPr lang="en-US" sz="1500"/>
              <a:t> </a:t>
            </a:r>
            <a:r>
              <a:rPr lang="en-US" sz="1500" err="1"/>
              <a:t>phim</a:t>
            </a:r>
            <a:r>
              <a:rPr lang="en-US" sz="1500"/>
              <a:t> </a:t>
            </a:r>
            <a:r>
              <a:rPr lang="en-US" sz="1500" err="1"/>
              <a:t>dựa</a:t>
            </a:r>
            <a:r>
              <a:rPr lang="en-US" sz="1500"/>
              <a:t> </a:t>
            </a:r>
            <a:r>
              <a:rPr lang="en-US" sz="1500" err="1"/>
              <a:t>trên</a:t>
            </a:r>
            <a:r>
              <a:rPr lang="en-US" sz="1500"/>
              <a:t> </a:t>
            </a:r>
            <a:r>
              <a:rPr lang="en-US" sz="1500" err="1"/>
              <a:t>đánh</a:t>
            </a:r>
            <a:r>
              <a:rPr lang="en-US" sz="1500"/>
              <a:t> </a:t>
            </a:r>
            <a:r>
              <a:rPr lang="en-US" sz="1500" err="1"/>
              <a:t>giá</a:t>
            </a:r>
            <a:r>
              <a:rPr lang="en-US" sz="1500"/>
              <a:t> </a:t>
            </a:r>
            <a:r>
              <a:rPr lang="en-US" sz="1500" err="1"/>
              <a:t>của</a:t>
            </a:r>
            <a:r>
              <a:rPr lang="en-US" sz="1500"/>
              <a:t> </a:t>
            </a:r>
            <a:r>
              <a:rPr lang="en-US" sz="1500" err="1"/>
              <a:t>người</a:t>
            </a:r>
            <a:r>
              <a:rPr lang="en-US" sz="1500"/>
              <a:t> dung.</a:t>
            </a:r>
          </a:p>
          <a:p>
            <a:pPr marL="457200" lvl="0" indent="-317500" algn="just" rtl="0">
              <a:lnSpc>
                <a:spcPct val="150000"/>
              </a:lnSpc>
              <a:spcBef>
                <a:spcPts val="0"/>
              </a:spcBef>
              <a:spcAft>
                <a:spcPts val="0"/>
              </a:spcAft>
              <a:buSzPts val="1400"/>
              <a:buChar char="●"/>
            </a:pPr>
            <a:r>
              <a:rPr lang="en-US" sz="1500" err="1"/>
              <a:t>Áp</a:t>
            </a:r>
            <a:r>
              <a:rPr lang="en-US" sz="1500"/>
              <a:t> </a:t>
            </a:r>
            <a:r>
              <a:rPr lang="en-US" sz="1500" err="1"/>
              <a:t>dụng</a:t>
            </a:r>
            <a:r>
              <a:rPr lang="en-US" sz="1500"/>
              <a:t> </a:t>
            </a:r>
            <a:r>
              <a:rPr lang="en-US" sz="1500" err="1"/>
              <a:t>được</a:t>
            </a:r>
            <a:r>
              <a:rPr lang="en-US" sz="1500"/>
              <a:t> 2 </a:t>
            </a:r>
            <a:r>
              <a:rPr lang="en-US" sz="1500" err="1"/>
              <a:t>thuật</a:t>
            </a:r>
            <a:r>
              <a:rPr lang="en-US" sz="1500"/>
              <a:t> </a:t>
            </a:r>
            <a:r>
              <a:rPr lang="en-US" sz="1500" err="1"/>
              <a:t>toán</a:t>
            </a:r>
            <a:r>
              <a:rPr lang="en-US" sz="1500"/>
              <a:t> </a:t>
            </a:r>
            <a:r>
              <a:rPr lang="en-US" sz="1500" err="1"/>
              <a:t>đề</a:t>
            </a:r>
            <a:r>
              <a:rPr lang="en-US" sz="1500"/>
              <a:t> </a:t>
            </a:r>
            <a:r>
              <a:rPr lang="en-US" sz="1500" err="1"/>
              <a:t>xuất</a:t>
            </a:r>
            <a:r>
              <a:rPr lang="en-US" sz="1500"/>
              <a:t> </a:t>
            </a:r>
            <a:r>
              <a:rPr lang="en-US" sz="1500" err="1"/>
              <a:t>phim</a:t>
            </a:r>
            <a:r>
              <a:rPr lang="en-US" sz="1500"/>
              <a:t> </a:t>
            </a:r>
            <a:r>
              <a:rPr lang="en-US" sz="1500" err="1"/>
              <a:t>phổ</a:t>
            </a:r>
            <a:r>
              <a:rPr lang="en-US" sz="1500"/>
              <a:t> </a:t>
            </a:r>
            <a:r>
              <a:rPr lang="en-US" sz="1500" err="1"/>
              <a:t>biến</a:t>
            </a:r>
            <a:r>
              <a:rPr lang="en-US" sz="1500"/>
              <a:t> ALS </a:t>
            </a:r>
            <a:r>
              <a:rPr lang="en-US" sz="1500" err="1"/>
              <a:t>và</a:t>
            </a:r>
            <a:r>
              <a:rPr lang="en-US" sz="1500"/>
              <a:t> SVD.</a:t>
            </a:r>
          </a:p>
          <a:p>
            <a:pPr marL="457200" lvl="0" indent="-317500" algn="just" rtl="0">
              <a:lnSpc>
                <a:spcPct val="150000"/>
              </a:lnSpc>
              <a:spcBef>
                <a:spcPts val="0"/>
              </a:spcBef>
              <a:spcAft>
                <a:spcPts val="0"/>
              </a:spcAft>
              <a:buSzPts val="1400"/>
              <a:buChar char="●"/>
            </a:pPr>
            <a:r>
              <a:rPr lang="en-US" sz="1500" err="1"/>
              <a:t>Tích</a:t>
            </a:r>
            <a:r>
              <a:rPr lang="en-US" sz="1500"/>
              <a:t> </a:t>
            </a:r>
            <a:r>
              <a:rPr lang="en-US" sz="1500" err="1"/>
              <a:t>hợp</a:t>
            </a:r>
            <a:r>
              <a:rPr lang="en-US" sz="1500"/>
              <a:t> PowerApps </a:t>
            </a:r>
            <a:r>
              <a:rPr lang="en-US" sz="1500" err="1"/>
              <a:t>vào</a:t>
            </a:r>
            <a:r>
              <a:rPr lang="en-US" sz="1500"/>
              <a:t> </a:t>
            </a:r>
            <a:r>
              <a:rPr lang="en-US" sz="1500" err="1"/>
              <a:t>trực</a:t>
            </a:r>
            <a:r>
              <a:rPr lang="en-US" sz="1500"/>
              <a:t> </a:t>
            </a:r>
            <a:r>
              <a:rPr lang="en-US" sz="1500" err="1"/>
              <a:t>quan</a:t>
            </a:r>
            <a:r>
              <a:rPr lang="en-US" sz="1500"/>
              <a:t> </a:t>
            </a:r>
            <a:r>
              <a:rPr lang="en-US" sz="1500" err="1"/>
              <a:t>hệ</a:t>
            </a:r>
            <a:r>
              <a:rPr lang="en-US" sz="1500"/>
              <a:t> </a:t>
            </a:r>
            <a:r>
              <a:rPr lang="en-US" sz="1500" err="1"/>
              <a:t>thống</a:t>
            </a:r>
            <a:r>
              <a:rPr lang="en-US" sz="1500"/>
              <a:t> </a:t>
            </a:r>
            <a:r>
              <a:rPr lang="en-US" sz="1500" err="1"/>
              <a:t>đề</a:t>
            </a:r>
            <a:r>
              <a:rPr lang="en-US" sz="1500"/>
              <a:t> </a:t>
            </a:r>
            <a:r>
              <a:rPr lang="en-US" sz="1500" err="1"/>
              <a:t>xuất</a:t>
            </a:r>
            <a:r>
              <a:rPr lang="en-US" sz="1500"/>
              <a:t>.</a:t>
            </a:r>
            <a:endParaRPr sz="1500"/>
          </a:p>
        </p:txBody>
      </p:sp>
      <p:sp>
        <p:nvSpPr>
          <p:cNvPr id="1918" name="Google Shape;1918;p44"/>
          <p:cNvSpPr txBox="1">
            <a:spLocks noGrp="1"/>
          </p:cNvSpPr>
          <p:nvPr>
            <p:ph type="subTitle" idx="3"/>
          </p:nvPr>
        </p:nvSpPr>
        <p:spPr>
          <a:xfrm>
            <a:off x="720000" y="675092"/>
            <a:ext cx="3357300" cy="558900"/>
          </a:xfrm>
          <a:prstGeom prst="rect">
            <a:avLst/>
          </a:prstGeom>
        </p:spPr>
        <p:txBody>
          <a:bodyPr spcFirstLastPara="1" wrap="square" lIns="91425" tIns="91425" rIns="91425" bIns="91425" anchor="b" anchorCtr="0">
            <a:noAutofit/>
          </a:bodyPr>
          <a:lstStyle/>
          <a:p>
            <a:pPr marL="0" lvl="0" indent="0" algn="just" rtl="0">
              <a:lnSpc>
                <a:spcPct val="150000"/>
              </a:lnSpc>
              <a:spcBef>
                <a:spcPts val="0"/>
              </a:spcBef>
              <a:spcAft>
                <a:spcPts val="0"/>
              </a:spcAft>
              <a:buNone/>
            </a:pPr>
            <a:r>
              <a:rPr lang="en"/>
              <a:t>Kết quả đạt được</a:t>
            </a:r>
            <a:endParaRPr/>
          </a:p>
        </p:txBody>
      </p:sp>
      <p:sp>
        <p:nvSpPr>
          <p:cNvPr id="1919" name="Google Shape;1919;p44"/>
          <p:cNvSpPr txBox="1">
            <a:spLocks noGrp="1"/>
          </p:cNvSpPr>
          <p:nvPr>
            <p:ph type="subTitle" idx="4"/>
          </p:nvPr>
        </p:nvSpPr>
        <p:spPr>
          <a:xfrm>
            <a:off x="4504920" y="675092"/>
            <a:ext cx="3357300" cy="558900"/>
          </a:xfrm>
          <a:prstGeom prst="rect">
            <a:avLst/>
          </a:prstGeom>
        </p:spPr>
        <p:txBody>
          <a:bodyPr spcFirstLastPara="1" wrap="square" lIns="91425" tIns="91425" rIns="91425" bIns="91425" anchor="b" anchorCtr="0">
            <a:noAutofit/>
          </a:bodyPr>
          <a:lstStyle/>
          <a:p>
            <a:pPr marL="0" lvl="0" indent="0" algn="just" rtl="0">
              <a:lnSpc>
                <a:spcPct val="150000"/>
              </a:lnSpc>
              <a:spcBef>
                <a:spcPts val="0"/>
              </a:spcBef>
              <a:spcAft>
                <a:spcPts val="0"/>
              </a:spcAft>
              <a:buNone/>
            </a:pPr>
            <a:r>
              <a:rPr lang="en"/>
              <a:t>Hạn chế</a:t>
            </a:r>
            <a:endParaRPr/>
          </a:p>
        </p:txBody>
      </p:sp>
      <p:sp>
        <p:nvSpPr>
          <p:cNvPr id="1920" name="Google Shape;1920;p44"/>
          <p:cNvSpPr/>
          <p:nvPr/>
        </p:nvSpPr>
        <p:spPr>
          <a:xfrm>
            <a:off x="452825" y="43338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898;p42">
            <a:extLst>
              <a:ext uri="{FF2B5EF4-FFF2-40B4-BE49-F238E27FC236}">
                <a16:creationId xmlns:a16="http://schemas.microsoft.com/office/drawing/2014/main" id="{F2CDF9FB-9C55-77E3-5131-5DA26E07DBAC}"/>
              </a:ext>
            </a:extLst>
          </p:cNvPr>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err="1"/>
              <a:t>Kết</a:t>
            </a:r>
            <a:r>
              <a:rPr lang="en-US"/>
              <a:t> </a:t>
            </a:r>
            <a:r>
              <a:rPr lang="en-US" err="1"/>
              <a:t>luận</a:t>
            </a:r>
            <a:endParaRPr/>
          </a:p>
        </p:txBody>
      </p:sp>
      <p:sp>
        <p:nvSpPr>
          <p:cNvPr id="3" name="TextBox 2">
            <a:extLst>
              <a:ext uri="{FF2B5EF4-FFF2-40B4-BE49-F238E27FC236}">
                <a16:creationId xmlns:a16="http://schemas.microsoft.com/office/drawing/2014/main" id="{9FE0A987-FE0A-63BE-DC5B-2B3B2FFB921E}"/>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8A4871FB-04E8-B5C2-7C73-289DBEFB6DBC}"/>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54</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30545172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914"/>
        <p:cNvGrpSpPr/>
        <p:nvPr/>
      </p:nvGrpSpPr>
      <p:grpSpPr>
        <a:xfrm>
          <a:off x="0" y="0"/>
          <a:ext cx="0" cy="0"/>
          <a:chOff x="0" y="0"/>
          <a:chExt cx="0" cy="0"/>
        </a:xfrm>
      </p:grpSpPr>
      <p:sp>
        <p:nvSpPr>
          <p:cNvPr id="1918" name="Google Shape;1918;p44"/>
          <p:cNvSpPr txBox="1">
            <a:spLocks noGrp="1"/>
          </p:cNvSpPr>
          <p:nvPr>
            <p:ph type="subTitle" idx="3"/>
          </p:nvPr>
        </p:nvSpPr>
        <p:spPr>
          <a:xfrm>
            <a:off x="720000" y="675092"/>
            <a:ext cx="3357300" cy="558900"/>
          </a:xfrm>
          <a:prstGeom prst="rect">
            <a:avLst/>
          </a:prstGeom>
        </p:spPr>
        <p:txBody>
          <a:bodyPr spcFirstLastPara="1" wrap="square" lIns="91425" tIns="91425" rIns="91425" bIns="91425" anchor="b" anchorCtr="0">
            <a:noAutofit/>
          </a:bodyPr>
          <a:lstStyle/>
          <a:p>
            <a:pPr marL="0" lvl="0" indent="0" algn="just" rtl="0">
              <a:lnSpc>
                <a:spcPct val="150000"/>
              </a:lnSpc>
              <a:spcBef>
                <a:spcPts val="0"/>
              </a:spcBef>
              <a:spcAft>
                <a:spcPts val="0"/>
              </a:spcAft>
              <a:buNone/>
            </a:pPr>
            <a:r>
              <a:rPr lang="en"/>
              <a:t>Hướng phát triển</a:t>
            </a:r>
            <a:endParaRPr/>
          </a:p>
        </p:txBody>
      </p:sp>
      <p:sp>
        <p:nvSpPr>
          <p:cNvPr id="1920" name="Google Shape;1920;p44"/>
          <p:cNvSpPr/>
          <p:nvPr/>
        </p:nvSpPr>
        <p:spPr>
          <a:xfrm>
            <a:off x="452825" y="43338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898;p42">
            <a:extLst>
              <a:ext uri="{FF2B5EF4-FFF2-40B4-BE49-F238E27FC236}">
                <a16:creationId xmlns:a16="http://schemas.microsoft.com/office/drawing/2014/main" id="{F2CDF9FB-9C55-77E3-5131-5DA26E07DBAC}"/>
              </a:ext>
            </a:extLst>
          </p:cNvPr>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err="1"/>
              <a:t>Kết</a:t>
            </a:r>
            <a:r>
              <a:rPr lang="en-US"/>
              <a:t> </a:t>
            </a:r>
            <a:r>
              <a:rPr lang="en-US" err="1"/>
              <a:t>luận</a:t>
            </a:r>
            <a:endParaRPr/>
          </a:p>
        </p:txBody>
      </p:sp>
      <p:sp>
        <p:nvSpPr>
          <p:cNvPr id="9" name="Google Shape;1899;p42">
            <a:extLst>
              <a:ext uri="{FF2B5EF4-FFF2-40B4-BE49-F238E27FC236}">
                <a16:creationId xmlns:a16="http://schemas.microsoft.com/office/drawing/2014/main" id="{C348E397-921D-10B1-D159-46918F1E9188}"/>
              </a:ext>
            </a:extLst>
          </p:cNvPr>
          <p:cNvSpPr txBox="1">
            <a:spLocks noGrp="1"/>
          </p:cNvSpPr>
          <p:nvPr>
            <p:ph type="subTitle" idx="1"/>
          </p:nvPr>
        </p:nvSpPr>
        <p:spPr>
          <a:xfrm>
            <a:off x="798058" y="1196822"/>
            <a:ext cx="7710901" cy="3234416"/>
          </a:xfrm>
          <a:prstGeom prst="rect">
            <a:avLst/>
          </a:prstGeom>
        </p:spPr>
        <p:txBody>
          <a:bodyPr spcFirstLastPara="1" wrap="square" lIns="91425" tIns="91425" rIns="91425" bIns="91425" anchor="t" anchorCtr="0">
            <a:noAutofit/>
          </a:bodyPr>
          <a:lstStyle/>
          <a:p>
            <a:pPr marL="457200" lvl="0" indent="-317500" algn="just" rtl="0">
              <a:lnSpc>
                <a:spcPct val="150000"/>
              </a:lnSpc>
              <a:spcBef>
                <a:spcPts val="1000"/>
              </a:spcBef>
              <a:spcAft>
                <a:spcPts val="0"/>
              </a:spcAft>
              <a:buSzPts val="1400"/>
              <a:buChar char="●"/>
            </a:pPr>
            <a:r>
              <a:rPr lang="en-US" sz="1500" err="1"/>
              <a:t>Có</a:t>
            </a:r>
            <a:r>
              <a:rPr lang="en-US" sz="1500"/>
              <a:t> </a:t>
            </a:r>
            <a:r>
              <a:rPr lang="en-US" sz="1500" err="1"/>
              <a:t>thể</a:t>
            </a:r>
            <a:r>
              <a:rPr lang="en-US" sz="1500"/>
              <a:t> </a:t>
            </a:r>
            <a:r>
              <a:rPr lang="en-US" sz="1500" err="1"/>
              <a:t>sử</a:t>
            </a:r>
            <a:r>
              <a:rPr lang="en-US" sz="1500"/>
              <a:t> </a:t>
            </a:r>
            <a:r>
              <a:rPr lang="en-US" sz="1500" err="1"/>
              <a:t>dụng</a:t>
            </a:r>
            <a:r>
              <a:rPr lang="en-US" sz="1500"/>
              <a:t> </a:t>
            </a:r>
            <a:r>
              <a:rPr lang="en-US" sz="1500" err="1"/>
              <a:t>các</a:t>
            </a:r>
            <a:r>
              <a:rPr lang="en-US" sz="1500"/>
              <a:t> </a:t>
            </a:r>
            <a:r>
              <a:rPr lang="en-US" sz="1500" err="1"/>
              <a:t>dịch</a:t>
            </a:r>
            <a:r>
              <a:rPr lang="en-US" sz="1500"/>
              <a:t> </a:t>
            </a:r>
            <a:r>
              <a:rPr lang="en-US" sz="1500" err="1"/>
              <a:t>vụ</a:t>
            </a:r>
            <a:r>
              <a:rPr lang="en-US" sz="1500"/>
              <a:t> </a:t>
            </a:r>
            <a:r>
              <a:rPr lang="en-US" sz="1500" err="1"/>
              <a:t>điện</a:t>
            </a:r>
            <a:r>
              <a:rPr lang="en-US" sz="1500"/>
              <a:t> </a:t>
            </a:r>
            <a:r>
              <a:rPr lang="en-US" sz="1500" err="1"/>
              <a:t>toán</a:t>
            </a:r>
            <a:r>
              <a:rPr lang="en-US" sz="1500"/>
              <a:t> </a:t>
            </a:r>
            <a:r>
              <a:rPr lang="en-US" sz="1500" err="1"/>
              <a:t>đám</a:t>
            </a:r>
            <a:r>
              <a:rPr lang="en-US" sz="1500"/>
              <a:t> </a:t>
            </a:r>
            <a:r>
              <a:rPr lang="en-US" sz="1500" err="1"/>
              <a:t>mây</a:t>
            </a:r>
            <a:r>
              <a:rPr lang="en-US" sz="1500"/>
              <a:t> </a:t>
            </a:r>
            <a:r>
              <a:rPr lang="en-US" sz="1500" err="1"/>
              <a:t>của</a:t>
            </a:r>
            <a:r>
              <a:rPr lang="en-US" sz="1500"/>
              <a:t> </a:t>
            </a:r>
            <a:r>
              <a:rPr lang="en-US" sz="1500" err="1"/>
              <a:t>các</a:t>
            </a:r>
            <a:r>
              <a:rPr lang="en-US" sz="1500"/>
              <a:t> </a:t>
            </a:r>
            <a:r>
              <a:rPr lang="en-US" sz="1500" err="1"/>
              <a:t>nhà</a:t>
            </a:r>
            <a:r>
              <a:rPr lang="en-US" sz="1500"/>
              <a:t> </a:t>
            </a:r>
            <a:r>
              <a:rPr lang="en-US" sz="1500" err="1"/>
              <a:t>cung</a:t>
            </a:r>
            <a:r>
              <a:rPr lang="en-US" sz="1500"/>
              <a:t> </a:t>
            </a:r>
            <a:r>
              <a:rPr lang="en-US" sz="1500" err="1"/>
              <a:t>cấp</a:t>
            </a:r>
            <a:r>
              <a:rPr lang="en-US" sz="1500"/>
              <a:t> </a:t>
            </a:r>
            <a:r>
              <a:rPr lang="en-US" sz="1500" err="1"/>
              <a:t>khác</a:t>
            </a:r>
            <a:r>
              <a:rPr lang="en-US" sz="1500"/>
              <a:t> </a:t>
            </a:r>
            <a:r>
              <a:rPr lang="en-US" sz="1500" err="1"/>
              <a:t>để</a:t>
            </a:r>
            <a:r>
              <a:rPr lang="en-US" sz="1500"/>
              <a:t> </a:t>
            </a:r>
            <a:r>
              <a:rPr lang="en-US" sz="1500" err="1"/>
              <a:t>giảm</a:t>
            </a:r>
            <a:r>
              <a:rPr lang="en-US" sz="1500"/>
              <a:t> chi </a:t>
            </a:r>
            <a:r>
              <a:rPr lang="en-US" sz="1500" err="1"/>
              <a:t>phí</a:t>
            </a:r>
            <a:r>
              <a:rPr lang="en-US" sz="1500"/>
              <a:t> </a:t>
            </a:r>
            <a:r>
              <a:rPr lang="en-US" sz="1500" err="1"/>
              <a:t>triển</a:t>
            </a:r>
            <a:r>
              <a:rPr lang="en-US" sz="1500"/>
              <a:t> </a:t>
            </a:r>
            <a:r>
              <a:rPr lang="en-US" sz="1500" err="1"/>
              <a:t>khai</a:t>
            </a:r>
            <a:r>
              <a:rPr lang="en-US" sz="1500"/>
              <a:t> </a:t>
            </a:r>
            <a:r>
              <a:rPr lang="en-US" sz="1500" err="1"/>
              <a:t>và</a:t>
            </a:r>
            <a:r>
              <a:rPr lang="en-US" sz="1500"/>
              <a:t> </a:t>
            </a:r>
            <a:r>
              <a:rPr lang="en-US" sz="1500" err="1"/>
              <a:t>vận</a:t>
            </a:r>
            <a:r>
              <a:rPr lang="en-US" sz="1500"/>
              <a:t> </a:t>
            </a:r>
            <a:r>
              <a:rPr lang="en-US" sz="1500" err="1"/>
              <a:t>hành</a:t>
            </a:r>
            <a:r>
              <a:rPr lang="en-US" sz="1500"/>
              <a:t> </a:t>
            </a:r>
            <a:r>
              <a:rPr lang="en-US" sz="1500" err="1"/>
              <a:t>hệ</a:t>
            </a:r>
            <a:r>
              <a:rPr lang="en-US" sz="1500"/>
              <a:t> </a:t>
            </a:r>
            <a:r>
              <a:rPr lang="en-US" sz="1500" err="1"/>
              <a:t>thống</a:t>
            </a:r>
            <a:r>
              <a:rPr lang="en-US" sz="1500"/>
              <a:t>.</a:t>
            </a:r>
          </a:p>
          <a:p>
            <a:pPr marL="457200" lvl="0" indent="-317500" algn="just" rtl="0">
              <a:lnSpc>
                <a:spcPct val="150000"/>
              </a:lnSpc>
              <a:spcBef>
                <a:spcPts val="1000"/>
              </a:spcBef>
              <a:spcAft>
                <a:spcPts val="0"/>
              </a:spcAft>
              <a:buSzPts val="1400"/>
              <a:buChar char="●"/>
            </a:pPr>
            <a:r>
              <a:rPr lang="en-US" sz="1500" err="1"/>
              <a:t>Nghiên</a:t>
            </a:r>
            <a:r>
              <a:rPr lang="en-US" sz="1500"/>
              <a:t> </a:t>
            </a:r>
            <a:r>
              <a:rPr lang="en-US" sz="1500" err="1"/>
              <a:t>cứu</a:t>
            </a:r>
            <a:r>
              <a:rPr lang="en-US" sz="1500"/>
              <a:t> </a:t>
            </a:r>
            <a:r>
              <a:rPr lang="en-US" sz="1500" err="1"/>
              <a:t>và</a:t>
            </a:r>
            <a:r>
              <a:rPr lang="en-US" sz="1500"/>
              <a:t> </a:t>
            </a:r>
            <a:r>
              <a:rPr lang="en-US" sz="1500" err="1"/>
              <a:t>mở</a:t>
            </a:r>
            <a:r>
              <a:rPr lang="en-US" sz="1500"/>
              <a:t> </a:t>
            </a:r>
            <a:r>
              <a:rPr lang="en-US" sz="1500" err="1"/>
              <a:t>rộng</a:t>
            </a:r>
            <a:r>
              <a:rPr lang="en-US" sz="1500"/>
              <a:t> </a:t>
            </a:r>
            <a:r>
              <a:rPr lang="en-US" sz="1500" err="1"/>
              <a:t>tập</a:t>
            </a:r>
            <a:r>
              <a:rPr lang="en-US" sz="1500"/>
              <a:t> </a:t>
            </a:r>
            <a:r>
              <a:rPr lang="en-US" sz="1500" err="1"/>
              <a:t>dữ</a:t>
            </a:r>
            <a:r>
              <a:rPr lang="en-US" sz="1500"/>
              <a:t> </a:t>
            </a:r>
            <a:r>
              <a:rPr lang="en-US" sz="1500" err="1"/>
              <a:t>liệu</a:t>
            </a:r>
            <a:r>
              <a:rPr lang="en-US" sz="1500"/>
              <a:t> </a:t>
            </a:r>
            <a:r>
              <a:rPr lang="en-US" sz="1500" err="1"/>
              <a:t>bằng</a:t>
            </a:r>
            <a:r>
              <a:rPr lang="en-US" sz="1500"/>
              <a:t> </a:t>
            </a:r>
            <a:r>
              <a:rPr lang="en-US" sz="1500" err="1"/>
              <a:t>cách</a:t>
            </a:r>
            <a:r>
              <a:rPr lang="en-US" sz="1500"/>
              <a:t> </a:t>
            </a:r>
            <a:r>
              <a:rPr lang="en-US" sz="1500" err="1"/>
              <a:t>thu</a:t>
            </a:r>
            <a:r>
              <a:rPr lang="en-US" sz="1500"/>
              <a:t> </a:t>
            </a:r>
            <a:r>
              <a:rPr lang="en-US" sz="1500" err="1"/>
              <a:t>thập</a:t>
            </a:r>
            <a:r>
              <a:rPr lang="en-US" sz="1500"/>
              <a:t> </a:t>
            </a:r>
            <a:r>
              <a:rPr lang="en-US" sz="1500" err="1"/>
              <a:t>thêm</a:t>
            </a:r>
            <a:r>
              <a:rPr lang="en-US" sz="1500"/>
              <a:t> </a:t>
            </a:r>
            <a:r>
              <a:rPr lang="en-US" sz="1500" err="1"/>
              <a:t>những</a:t>
            </a:r>
            <a:r>
              <a:rPr lang="en-US" sz="1500"/>
              <a:t> </a:t>
            </a:r>
            <a:r>
              <a:rPr lang="en-US" sz="1500" err="1"/>
              <a:t>thông</a:t>
            </a:r>
            <a:r>
              <a:rPr lang="en-US" sz="1500"/>
              <a:t> tin </a:t>
            </a:r>
            <a:r>
              <a:rPr lang="en-US" sz="1500" err="1"/>
              <a:t>khác</a:t>
            </a:r>
            <a:r>
              <a:rPr lang="en-US" sz="1500"/>
              <a:t> </a:t>
            </a:r>
            <a:r>
              <a:rPr lang="en-US" sz="1500" err="1"/>
              <a:t>để</a:t>
            </a:r>
            <a:r>
              <a:rPr lang="en-US" sz="1500"/>
              <a:t> </a:t>
            </a:r>
            <a:r>
              <a:rPr lang="en-US" sz="1500" err="1"/>
              <a:t>có</a:t>
            </a:r>
            <a:r>
              <a:rPr lang="en-US" sz="1500"/>
              <a:t> </a:t>
            </a:r>
            <a:r>
              <a:rPr lang="en-US" sz="1500" err="1"/>
              <a:t>thể</a:t>
            </a:r>
            <a:r>
              <a:rPr lang="en-US" sz="1500"/>
              <a:t> </a:t>
            </a:r>
            <a:r>
              <a:rPr lang="en-US" sz="1500" err="1"/>
              <a:t>cải</a:t>
            </a:r>
            <a:r>
              <a:rPr lang="en-US" sz="1500"/>
              <a:t> </a:t>
            </a:r>
            <a:r>
              <a:rPr lang="en-US" sz="1500" err="1"/>
              <a:t>thiện</a:t>
            </a:r>
            <a:r>
              <a:rPr lang="en-US" sz="1500"/>
              <a:t> </a:t>
            </a:r>
            <a:r>
              <a:rPr lang="en-US" sz="1500" err="1"/>
              <a:t>độ</a:t>
            </a:r>
            <a:r>
              <a:rPr lang="en-US" sz="1500"/>
              <a:t> </a:t>
            </a:r>
            <a:r>
              <a:rPr lang="en-US" sz="1500" err="1"/>
              <a:t>chính</a:t>
            </a:r>
            <a:r>
              <a:rPr lang="en-US" sz="1500"/>
              <a:t> </a:t>
            </a:r>
            <a:r>
              <a:rPr lang="en-US" sz="1500" err="1"/>
              <a:t>xác</a:t>
            </a:r>
            <a:r>
              <a:rPr lang="en-US" sz="1500"/>
              <a:t> </a:t>
            </a:r>
            <a:r>
              <a:rPr lang="en-US" sz="1500" err="1"/>
              <a:t>của</a:t>
            </a:r>
            <a:r>
              <a:rPr lang="en-US" sz="1500"/>
              <a:t> </a:t>
            </a:r>
            <a:r>
              <a:rPr lang="en-US" sz="1500" err="1"/>
              <a:t>hệ</a:t>
            </a:r>
            <a:r>
              <a:rPr lang="en-US" sz="1500"/>
              <a:t> </a:t>
            </a:r>
            <a:r>
              <a:rPr lang="en-US" sz="1500" err="1"/>
              <a:t>thống</a:t>
            </a:r>
            <a:r>
              <a:rPr lang="en-US" sz="1500"/>
              <a:t>.</a:t>
            </a:r>
          </a:p>
          <a:p>
            <a:pPr marL="457200" lvl="0" indent="-317500" algn="just" rtl="0">
              <a:lnSpc>
                <a:spcPct val="150000"/>
              </a:lnSpc>
              <a:spcBef>
                <a:spcPts val="1000"/>
              </a:spcBef>
              <a:spcAft>
                <a:spcPts val="0"/>
              </a:spcAft>
              <a:buSzPts val="1400"/>
              <a:buChar char="●"/>
            </a:pPr>
            <a:r>
              <a:rPr lang="vi-VN" sz="1500"/>
              <a:t>Thử nghiệm nhiều thuật toán Collaborative Filtering khác nhau để có thể so sánh và tìm ra các thuật toán tối ưu hơn cho tập dữ liệu và hệ thống gợi ý</a:t>
            </a:r>
            <a:r>
              <a:rPr lang="en-US" sz="1500"/>
              <a:t>.</a:t>
            </a:r>
          </a:p>
          <a:p>
            <a:pPr marL="457200" lvl="0" indent="-317500" algn="just" rtl="0">
              <a:lnSpc>
                <a:spcPct val="150000"/>
              </a:lnSpc>
              <a:spcBef>
                <a:spcPts val="1000"/>
              </a:spcBef>
              <a:spcAft>
                <a:spcPts val="0"/>
              </a:spcAft>
              <a:buSzPts val="1400"/>
              <a:buChar char="●"/>
            </a:pPr>
            <a:r>
              <a:rPr lang="en-US" sz="1500"/>
              <a:t>Hoàn </a:t>
            </a:r>
            <a:r>
              <a:rPr lang="en-US" sz="1500" err="1"/>
              <a:t>thiện</a:t>
            </a:r>
            <a:r>
              <a:rPr lang="en-US" sz="1500"/>
              <a:t> </a:t>
            </a:r>
            <a:r>
              <a:rPr lang="en-US" sz="1500" err="1"/>
              <a:t>các</a:t>
            </a:r>
            <a:r>
              <a:rPr lang="en-US" sz="1500"/>
              <a:t> </a:t>
            </a:r>
            <a:r>
              <a:rPr lang="en-US" sz="1500" err="1"/>
              <a:t>chức</a:t>
            </a:r>
            <a:r>
              <a:rPr lang="en-US" sz="1500"/>
              <a:t> </a:t>
            </a:r>
            <a:r>
              <a:rPr lang="en-US" sz="1500" err="1"/>
              <a:t>năng</a:t>
            </a:r>
            <a:r>
              <a:rPr lang="en-US" sz="1500"/>
              <a:t> </a:t>
            </a:r>
            <a:r>
              <a:rPr lang="en-US" sz="1500" err="1"/>
              <a:t>cũng</a:t>
            </a:r>
            <a:r>
              <a:rPr lang="en-US" sz="1500"/>
              <a:t> </a:t>
            </a:r>
            <a:r>
              <a:rPr lang="en-US" sz="1500" err="1"/>
              <a:t>như</a:t>
            </a:r>
            <a:r>
              <a:rPr lang="en-US" sz="1500"/>
              <a:t> </a:t>
            </a:r>
            <a:r>
              <a:rPr lang="en-US" sz="1500" err="1"/>
              <a:t>giao</a:t>
            </a:r>
            <a:r>
              <a:rPr lang="en-US" sz="1500"/>
              <a:t> </a:t>
            </a:r>
            <a:r>
              <a:rPr lang="en-US" sz="1500" err="1"/>
              <a:t>diện</a:t>
            </a:r>
            <a:r>
              <a:rPr lang="en-US" sz="1500"/>
              <a:t> </a:t>
            </a:r>
            <a:r>
              <a:rPr lang="en-US" sz="1500" err="1"/>
              <a:t>trên</a:t>
            </a:r>
            <a:r>
              <a:rPr lang="en-US" sz="1500"/>
              <a:t> PowerApps.</a:t>
            </a:r>
          </a:p>
          <a:p>
            <a:pPr marL="457200" lvl="0" indent="-317500" algn="just" rtl="0">
              <a:lnSpc>
                <a:spcPct val="150000"/>
              </a:lnSpc>
              <a:spcBef>
                <a:spcPts val="1000"/>
              </a:spcBef>
              <a:spcAft>
                <a:spcPts val="0"/>
              </a:spcAft>
              <a:buSzPts val="1400"/>
              <a:buChar char="●"/>
            </a:pPr>
            <a:endParaRPr sz="1500"/>
          </a:p>
        </p:txBody>
      </p:sp>
      <p:sp>
        <p:nvSpPr>
          <p:cNvPr id="3" name="TextBox 2">
            <a:extLst>
              <a:ext uri="{FF2B5EF4-FFF2-40B4-BE49-F238E27FC236}">
                <a16:creationId xmlns:a16="http://schemas.microsoft.com/office/drawing/2014/main" id="{601F114A-9FFA-B268-CC69-C358085726A5}"/>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9C2A7EDB-DA1D-C721-4BDE-7B9B573B672A}"/>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55</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202191046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315"/>
        <p:cNvGrpSpPr/>
        <p:nvPr/>
      </p:nvGrpSpPr>
      <p:grpSpPr>
        <a:xfrm>
          <a:off x="0" y="0"/>
          <a:ext cx="0" cy="0"/>
          <a:chOff x="0" y="0"/>
          <a:chExt cx="0" cy="0"/>
        </a:xfrm>
      </p:grpSpPr>
      <p:sp>
        <p:nvSpPr>
          <p:cNvPr id="2316" name="Google Shape;2316;p70"/>
          <p:cNvSpPr txBox="1">
            <a:spLocks noGrp="1"/>
          </p:cNvSpPr>
          <p:nvPr>
            <p:ph type="title"/>
          </p:nvPr>
        </p:nvSpPr>
        <p:spPr>
          <a:xfrm>
            <a:off x="2743725" y="1275504"/>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2317" name="Google Shape;2317;p70"/>
          <p:cNvSpPr txBox="1">
            <a:spLocks noGrp="1"/>
          </p:cNvSpPr>
          <p:nvPr>
            <p:ph type="subTitle" idx="1"/>
          </p:nvPr>
        </p:nvSpPr>
        <p:spPr>
          <a:xfrm>
            <a:off x="2891925" y="2478884"/>
            <a:ext cx="4215119" cy="82187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Epilogue"/>
                <a:ea typeface="Epilogue"/>
                <a:cs typeface="Epilogue"/>
                <a:sym typeface="Epilogue"/>
              </a:rPr>
              <a:t>Do you have any questions?</a:t>
            </a:r>
            <a:endParaRPr sz="1800" b="1">
              <a:solidFill>
                <a:schemeClr val="dk2"/>
              </a:solidFill>
              <a:latin typeface="Epilogue"/>
              <a:ea typeface="Epilogue"/>
              <a:cs typeface="Epilogue"/>
              <a:sym typeface="Epilogue"/>
            </a:endParaRPr>
          </a:p>
        </p:txBody>
      </p:sp>
      <p:sp>
        <p:nvSpPr>
          <p:cNvPr id="2318" name="Google Shape;2318;p70"/>
          <p:cNvSpPr txBox="1"/>
          <p:nvPr/>
        </p:nvSpPr>
        <p:spPr>
          <a:xfrm>
            <a:off x="816075" y="43057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Please keep this slide for attribution</a:t>
            </a:r>
            <a:endParaRPr sz="1200">
              <a:solidFill>
                <a:schemeClr val="dk1"/>
              </a:solidFill>
              <a:latin typeface="Barlow"/>
              <a:ea typeface="Barlow"/>
              <a:cs typeface="Barlow"/>
              <a:sym typeface="Barlow"/>
            </a:endParaRPr>
          </a:p>
        </p:txBody>
      </p:sp>
      <p:sp>
        <p:nvSpPr>
          <p:cNvPr id="2338" name="Google Shape;2338;p70"/>
          <p:cNvSpPr/>
          <p:nvPr/>
        </p:nvSpPr>
        <p:spPr>
          <a:xfrm rot="10800000" flipH="1">
            <a:off x="5470576" y="-963275"/>
            <a:ext cx="1917000" cy="1917000"/>
          </a:xfrm>
          <a:prstGeom prst="blockArc">
            <a:avLst>
              <a:gd name="adj1" fmla="val 10800000"/>
              <a:gd name="adj2" fmla="val 36061"/>
              <a:gd name="adj3" fmla="val 23276"/>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0"/>
          <p:cNvSpPr/>
          <p:nvPr/>
        </p:nvSpPr>
        <p:spPr>
          <a:xfrm flipH="1">
            <a:off x="7690700" y="3777725"/>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0CE8D976-C5BD-131D-91A9-95FDE14603B9}"/>
              </a:ext>
            </a:extLst>
          </p:cNvPr>
          <p:cNvPicPr>
            <a:picLocks noChangeAspect="1"/>
          </p:cNvPicPr>
          <p:nvPr/>
        </p:nvPicPr>
        <p:blipFill>
          <a:blip r:embed="rId3"/>
          <a:stretch>
            <a:fillRect/>
          </a:stretch>
        </p:blipFill>
        <p:spPr>
          <a:xfrm>
            <a:off x="729947" y="3590121"/>
            <a:ext cx="6554115" cy="990738"/>
          </a:xfrm>
          <a:prstGeom prst="rect">
            <a:avLst/>
          </a:prstGeom>
        </p:spPr>
      </p:pic>
      <p:sp>
        <p:nvSpPr>
          <p:cNvPr id="5" name="TextBox 4">
            <a:extLst>
              <a:ext uri="{FF2B5EF4-FFF2-40B4-BE49-F238E27FC236}">
                <a16:creationId xmlns:a16="http://schemas.microsoft.com/office/drawing/2014/main" id="{FE690029-7F2B-64EF-3DE9-13A354432BDA}"/>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CFA32528-FCCD-5475-F522-73B6567F5B24}"/>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56</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3672845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tx2"/>
                </a:solidFill>
              </a:rPr>
              <a:t>Mô tả bài toán</a:t>
            </a:r>
            <a:endParaRPr>
              <a:solidFill>
                <a:schemeClr val="tx2"/>
              </a:solidFill>
            </a:endParaRPr>
          </a:p>
        </p:txBody>
      </p:sp>
      <p:sp>
        <p:nvSpPr>
          <p:cNvPr id="1899" name="Google Shape;1899;p42"/>
          <p:cNvSpPr txBox="1">
            <a:spLocks noGrp="1"/>
          </p:cNvSpPr>
          <p:nvPr>
            <p:ph type="subTitle" idx="1"/>
          </p:nvPr>
        </p:nvSpPr>
        <p:spPr>
          <a:xfrm>
            <a:off x="555146" y="673450"/>
            <a:ext cx="8033707" cy="3796600"/>
          </a:xfrm>
          <a:prstGeom prst="rect">
            <a:avLst/>
          </a:prstGeom>
        </p:spPr>
        <p:txBody>
          <a:bodyPr spcFirstLastPara="1" wrap="square" lIns="91425" tIns="91425" rIns="91425" bIns="91425" anchor="t" anchorCtr="0">
            <a:noAutofit/>
          </a:bodyPr>
          <a:lstStyle/>
          <a:p>
            <a:pPr marL="457200" lvl="0" indent="-317500" algn="just" rtl="0">
              <a:lnSpc>
                <a:spcPct val="150000"/>
              </a:lnSpc>
              <a:spcBef>
                <a:spcPts val="1000"/>
              </a:spcBef>
              <a:spcAft>
                <a:spcPts val="0"/>
              </a:spcAft>
              <a:buSzPts val="1400"/>
              <a:buChar char="●"/>
            </a:pPr>
            <a:r>
              <a:rPr lang="en-US" sz="1500" err="1"/>
              <a:t>Thách</a:t>
            </a:r>
            <a:r>
              <a:rPr lang="en-US" sz="1500"/>
              <a:t> </a:t>
            </a:r>
            <a:r>
              <a:rPr lang="en-US" sz="1500" err="1"/>
              <a:t>thức</a:t>
            </a:r>
            <a:r>
              <a:rPr lang="en-US" sz="1500"/>
              <a:t> </a:t>
            </a:r>
            <a:r>
              <a:rPr lang="en-US" sz="1500" err="1"/>
              <a:t>bài</a:t>
            </a:r>
            <a:r>
              <a:rPr lang="en-US" sz="1500"/>
              <a:t> </a:t>
            </a:r>
            <a:r>
              <a:rPr lang="en-US" sz="1500" err="1"/>
              <a:t>toán</a:t>
            </a:r>
            <a:r>
              <a:rPr lang="en-US" sz="1500"/>
              <a:t>: “</a:t>
            </a:r>
            <a:r>
              <a:rPr lang="en-US" sz="1500" err="1"/>
              <a:t>Tạo</a:t>
            </a:r>
            <a:r>
              <a:rPr lang="en-US" sz="1500"/>
              <a:t> </a:t>
            </a:r>
            <a:r>
              <a:rPr lang="en-US" sz="1500" err="1"/>
              <a:t>ra</a:t>
            </a:r>
            <a:r>
              <a:rPr lang="en-US" sz="1500"/>
              <a:t> </a:t>
            </a:r>
            <a:r>
              <a:rPr lang="en-US" sz="1500" err="1"/>
              <a:t>hệ</a:t>
            </a:r>
            <a:r>
              <a:rPr lang="en-US" sz="1500"/>
              <a:t> </a:t>
            </a:r>
            <a:r>
              <a:rPr lang="en-US" sz="1500" err="1"/>
              <a:t>thống</a:t>
            </a:r>
            <a:r>
              <a:rPr lang="en-US" sz="1500"/>
              <a:t> </a:t>
            </a:r>
            <a:r>
              <a:rPr lang="en-US" sz="1500" err="1"/>
              <a:t>đề</a:t>
            </a:r>
            <a:r>
              <a:rPr lang="en-US" sz="1500"/>
              <a:t> </a:t>
            </a:r>
            <a:r>
              <a:rPr lang="en-US" sz="1500" err="1"/>
              <a:t>xuất</a:t>
            </a:r>
            <a:r>
              <a:rPr lang="en-US" sz="1500"/>
              <a:t> </a:t>
            </a:r>
            <a:r>
              <a:rPr lang="en-US" sz="1500" err="1"/>
              <a:t>phim</a:t>
            </a:r>
            <a:r>
              <a:rPr lang="en-US" sz="1500"/>
              <a:t> </a:t>
            </a:r>
            <a:r>
              <a:rPr lang="en-US" sz="1500" err="1"/>
              <a:t>hoạt</a:t>
            </a:r>
            <a:r>
              <a:rPr lang="en-US" sz="1500"/>
              <a:t> </a:t>
            </a:r>
            <a:r>
              <a:rPr lang="en-US" sz="1500" err="1"/>
              <a:t>động</a:t>
            </a:r>
            <a:r>
              <a:rPr lang="en-US" sz="1500"/>
              <a:t> </a:t>
            </a:r>
            <a:r>
              <a:rPr lang="en-US" sz="1500" err="1"/>
              <a:t>hiệu</a:t>
            </a:r>
            <a:r>
              <a:rPr lang="en-US" sz="1500"/>
              <a:t> </a:t>
            </a:r>
            <a:r>
              <a:rPr lang="en-US" sz="1500" err="1"/>
              <a:t>quả</a:t>
            </a:r>
            <a:r>
              <a:rPr lang="en-US" sz="1500"/>
              <a:t> </a:t>
            </a:r>
            <a:r>
              <a:rPr lang="en-US" sz="1500" err="1"/>
              <a:t>với</a:t>
            </a:r>
            <a:r>
              <a:rPr lang="en-US" sz="1500"/>
              <a:t> Azure”.</a:t>
            </a:r>
          </a:p>
          <a:p>
            <a:pPr marL="457200" lvl="0" indent="-317500" algn="just" rtl="0">
              <a:lnSpc>
                <a:spcPct val="150000"/>
              </a:lnSpc>
              <a:spcBef>
                <a:spcPts val="1000"/>
              </a:spcBef>
              <a:spcAft>
                <a:spcPts val="0"/>
              </a:spcAft>
              <a:buSzPts val="1400"/>
              <a:buChar char="●"/>
            </a:pPr>
            <a:r>
              <a:rPr lang="vi-VN" sz="1500"/>
              <a:t>Sử dụng phương pháp lọc cộng tác (Collaborative Filtering - CF)</a:t>
            </a:r>
            <a:r>
              <a:rPr lang="en-US" sz="1500"/>
              <a:t>.</a:t>
            </a:r>
          </a:p>
          <a:p>
            <a:pPr marL="457200" lvl="0" indent="-317500" algn="just" rtl="0">
              <a:lnSpc>
                <a:spcPct val="150000"/>
              </a:lnSpc>
              <a:spcBef>
                <a:spcPts val="1000"/>
              </a:spcBef>
              <a:spcAft>
                <a:spcPts val="0"/>
              </a:spcAft>
              <a:buSzPts val="1400"/>
              <a:buChar char="●"/>
            </a:pPr>
            <a:r>
              <a:rPr lang="en-US" sz="1500"/>
              <a:t> </a:t>
            </a:r>
            <a:r>
              <a:rPr lang="vi-VN" sz="1500"/>
              <a:t>Cung cấp một giao diện tương tác với người dung</a:t>
            </a:r>
            <a:r>
              <a:rPr lang="en-US" sz="1500"/>
              <a:t>.</a:t>
            </a:r>
          </a:p>
          <a:p>
            <a:pPr marL="457200" lvl="0" indent="-317500" algn="just" rtl="0">
              <a:lnSpc>
                <a:spcPct val="150000"/>
              </a:lnSpc>
              <a:spcBef>
                <a:spcPts val="1000"/>
              </a:spcBef>
              <a:spcAft>
                <a:spcPts val="0"/>
              </a:spcAft>
              <a:buSzPts val="1400"/>
              <a:buChar char="●"/>
            </a:pPr>
            <a:r>
              <a:rPr lang="vi-VN" sz="1500"/>
              <a:t>Phương pháp tiếp cận đa dạng và phù hợp với bài toán.</a:t>
            </a:r>
            <a:endParaRPr lang="en-US" sz="1500"/>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4B9AD290-33ED-2BC0-F969-7635C09261EB}"/>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C27AC014-CC11-004E-CFDA-FD934630F56A}"/>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6</a:t>
            </a:fld>
            <a:endParaRPr lang="vi-VN" sz="1600" b="1">
              <a:solidFill>
                <a:schemeClr val="tx1"/>
              </a:solidFill>
              <a:latin typeface="Fira Sans Condensed" panose="020B0503050000020004" pitchFamily="34" charset="0"/>
            </a:endParaRPr>
          </a:p>
        </p:txBody>
      </p:sp>
    </p:spTree>
    <p:extLst>
      <p:ext uri="{BB962C8B-B14F-4D97-AF65-F5344CB8AC3E}">
        <p14:creationId xmlns:p14="http://schemas.microsoft.com/office/powerpoint/2010/main" val="3030373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Mô tả dataset</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EC87DD3E-4A05-55DA-D7E3-5C4E82890923}"/>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7</a:t>
            </a:fld>
            <a:endParaRPr lang="vi-VN" sz="1600" b="1">
              <a:solidFill>
                <a:schemeClr val="tx1"/>
              </a:solidFill>
              <a:latin typeface="Fira Sans Condensed" panose="020B0503050000020004" pitchFamily="34" charset="0"/>
            </a:endParaRPr>
          </a:p>
        </p:txBody>
      </p:sp>
      <p:graphicFrame>
        <p:nvGraphicFramePr>
          <p:cNvPr id="4" name="Google Shape;2230;p65">
            <a:extLst>
              <a:ext uri="{FF2B5EF4-FFF2-40B4-BE49-F238E27FC236}">
                <a16:creationId xmlns:a16="http://schemas.microsoft.com/office/drawing/2014/main" id="{A62FD623-1BD7-6504-AA97-CCA0FD9CB9C1}"/>
              </a:ext>
            </a:extLst>
          </p:cNvPr>
          <p:cNvGraphicFramePr/>
          <p:nvPr>
            <p:extLst>
              <p:ext uri="{D42A27DB-BD31-4B8C-83A1-F6EECF244321}">
                <p14:modId xmlns:p14="http://schemas.microsoft.com/office/powerpoint/2010/main" val="1454697301"/>
              </p:ext>
            </p:extLst>
          </p:nvPr>
        </p:nvGraphicFramePr>
        <p:xfrm>
          <a:off x="627609" y="525293"/>
          <a:ext cx="7888779" cy="3913951"/>
        </p:xfrm>
        <a:graphic>
          <a:graphicData uri="http://schemas.openxmlformats.org/drawingml/2006/table">
            <a:tbl>
              <a:tblPr>
                <a:noFill/>
                <a:tableStyleId>{881FDB18-83D8-42D6-A419-5622886C603C}</a:tableStyleId>
              </a:tblPr>
              <a:tblGrid>
                <a:gridCol w="1346662">
                  <a:extLst>
                    <a:ext uri="{9D8B030D-6E8A-4147-A177-3AD203B41FA5}">
                      <a16:colId xmlns:a16="http://schemas.microsoft.com/office/drawing/2014/main" val="20000"/>
                    </a:ext>
                  </a:extLst>
                </a:gridCol>
                <a:gridCol w="2144683">
                  <a:extLst>
                    <a:ext uri="{9D8B030D-6E8A-4147-A177-3AD203B41FA5}">
                      <a16:colId xmlns:a16="http://schemas.microsoft.com/office/drawing/2014/main" val="20001"/>
                    </a:ext>
                  </a:extLst>
                </a:gridCol>
                <a:gridCol w="2352502">
                  <a:extLst>
                    <a:ext uri="{9D8B030D-6E8A-4147-A177-3AD203B41FA5}">
                      <a16:colId xmlns:a16="http://schemas.microsoft.com/office/drawing/2014/main" val="20002"/>
                    </a:ext>
                  </a:extLst>
                </a:gridCol>
                <a:gridCol w="2044932">
                  <a:extLst>
                    <a:ext uri="{9D8B030D-6E8A-4147-A177-3AD203B41FA5}">
                      <a16:colId xmlns:a16="http://schemas.microsoft.com/office/drawing/2014/main" val="20003"/>
                    </a:ext>
                  </a:extLst>
                </a:gridCol>
              </a:tblGrid>
              <a:tr h="439301">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Table user</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Tên thuộc tính</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Kiểu dữ liệu</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Clr>
                          <a:srgbClr val="000000"/>
                        </a:buClr>
                        <a:buSzPts val="1100"/>
                        <a:buFont typeface="Arial"/>
                        <a:buNone/>
                      </a:pPr>
                      <a:r>
                        <a:rPr lang="en" sz="1500" b="1">
                          <a:solidFill>
                            <a:schemeClr val="bg2">
                              <a:lumMod val="60000"/>
                              <a:lumOff val="40000"/>
                            </a:schemeClr>
                          </a:solidFill>
                          <a:latin typeface="Barlow" panose="00000500000000000000" pitchFamily="2" charset="-93"/>
                          <a:ea typeface="Epilogue"/>
                          <a:cs typeface="Epilogue"/>
                          <a:sym typeface="Epilogue"/>
                        </a:rPr>
                        <a:t>Ý nghĩa</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275335">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1</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err="1">
                          <a:solidFill>
                            <a:schemeClr val="bg2">
                              <a:lumMod val="60000"/>
                              <a:lumOff val="40000"/>
                            </a:schemeClr>
                          </a:solidFill>
                          <a:latin typeface="Barlow" panose="00000500000000000000" pitchFamily="2" charset="-93"/>
                          <a:ea typeface="Barlow"/>
                          <a:cs typeface="Barlow"/>
                          <a:sym typeface="Barlow"/>
                        </a:rPr>
                        <a:t>user_id</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integer</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Mã người dùng</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325897">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2</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fullname</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string</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Họ tên người dùng</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163089">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3</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gender</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string</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Giới tính người dùng dùng </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r h="458430">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4</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birth_year</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integer</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Năm sinh của người dùng</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r h="362355">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5</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address</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string</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Địa chỉ người dùng</a:t>
                      </a:r>
                    </a:p>
                  </a:txBody>
                  <a:tcPr marL="91425" marR="91425" marT="68575" marB="68575" anchor="ctr">
                    <a:lnL w="19050" cap="flat" cmpd="sng" algn="ctr">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845832454"/>
                  </a:ext>
                </a:extLst>
              </a:tr>
              <a:tr h="564000">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6</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username</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string</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Tên đăng nhập của người dùng</a:t>
                      </a:r>
                    </a:p>
                  </a:txBody>
                  <a:tcPr marL="91425" marR="91425" marT="68575" marB="68575" anchor="ctr">
                    <a:lnL w="19050" cap="flat" cmpd="sng" algn="ctr">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927429591"/>
                  </a:ext>
                </a:extLst>
              </a:tr>
              <a:tr h="564000">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7</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password</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string</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Mật khẩu đăng nhập của người dùng</a:t>
                      </a:r>
                    </a:p>
                  </a:txBody>
                  <a:tcPr marL="91425" marR="91425" marT="68575" marB="68575" anchor="ctr">
                    <a:lnL w="19050" cap="flat" cmpd="sng" algn="ctr">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2942190233"/>
                  </a:ext>
                </a:extLst>
              </a:tr>
            </a:tbl>
          </a:graphicData>
        </a:graphic>
      </p:graphicFrame>
    </p:spTree>
    <p:extLst>
      <p:ext uri="{BB962C8B-B14F-4D97-AF65-F5344CB8AC3E}">
        <p14:creationId xmlns:p14="http://schemas.microsoft.com/office/powerpoint/2010/main" val="28179539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Mô tả dataset</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EC87DD3E-4A05-55DA-D7E3-5C4E82890923}"/>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8</a:t>
            </a:fld>
            <a:endParaRPr lang="vi-VN" sz="1600" b="1">
              <a:solidFill>
                <a:schemeClr val="tx1"/>
              </a:solidFill>
              <a:latin typeface="Fira Sans Condensed" panose="020B0503050000020004" pitchFamily="34" charset="0"/>
            </a:endParaRPr>
          </a:p>
        </p:txBody>
      </p:sp>
      <p:graphicFrame>
        <p:nvGraphicFramePr>
          <p:cNvPr id="4" name="Google Shape;2230;p65">
            <a:extLst>
              <a:ext uri="{FF2B5EF4-FFF2-40B4-BE49-F238E27FC236}">
                <a16:creationId xmlns:a16="http://schemas.microsoft.com/office/drawing/2014/main" id="{A62FD623-1BD7-6504-AA97-CCA0FD9CB9C1}"/>
              </a:ext>
            </a:extLst>
          </p:cNvPr>
          <p:cNvGraphicFramePr/>
          <p:nvPr>
            <p:extLst>
              <p:ext uri="{D42A27DB-BD31-4B8C-83A1-F6EECF244321}">
                <p14:modId xmlns:p14="http://schemas.microsoft.com/office/powerpoint/2010/main" val="2152129576"/>
              </p:ext>
            </p:extLst>
          </p:nvPr>
        </p:nvGraphicFramePr>
        <p:xfrm>
          <a:off x="627609" y="740883"/>
          <a:ext cx="7888779" cy="3319601"/>
        </p:xfrm>
        <a:graphic>
          <a:graphicData uri="http://schemas.openxmlformats.org/drawingml/2006/table">
            <a:tbl>
              <a:tblPr>
                <a:noFill/>
                <a:tableStyleId>{881FDB18-83D8-42D6-A419-5622886C603C}</a:tableStyleId>
              </a:tblPr>
              <a:tblGrid>
                <a:gridCol w="1346662">
                  <a:extLst>
                    <a:ext uri="{9D8B030D-6E8A-4147-A177-3AD203B41FA5}">
                      <a16:colId xmlns:a16="http://schemas.microsoft.com/office/drawing/2014/main" val="20000"/>
                    </a:ext>
                  </a:extLst>
                </a:gridCol>
                <a:gridCol w="2144683">
                  <a:extLst>
                    <a:ext uri="{9D8B030D-6E8A-4147-A177-3AD203B41FA5}">
                      <a16:colId xmlns:a16="http://schemas.microsoft.com/office/drawing/2014/main" val="20001"/>
                    </a:ext>
                  </a:extLst>
                </a:gridCol>
                <a:gridCol w="2352502">
                  <a:extLst>
                    <a:ext uri="{9D8B030D-6E8A-4147-A177-3AD203B41FA5}">
                      <a16:colId xmlns:a16="http://schemas.microsoft.com/office/drawing/2014/main" val="20002"/>
                    </a:ext>
                  </a:extLst>
                </a:gridCol>
                <a:gridCol w="2044932">
                  <a:extLst>
                    <a:ext uri="{9D8B030D-6E8A-4147-A177-3AD203B41FA5}">
                      <a16:colId xmlns:a16="http://schemas.microsoft.com/office/drawing/2014/main" val="20003"/>
                    </a:ext>
                  </a:extLst>
                </a:gridCol>
              </a:tblGrid>
              <a:tr h="439301">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Table movie</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Tên thuộc tính</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Kiểu dữ liệu</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Clr>
                          <a:srgbClr val="000000"/>
                        </a:buClr>
                        <a:buSzPts val="1100"/>
                        <a:buFont typeface="Arial"/>
                        <a:buNone/>
                      </a:pPr>
                      <a:r>
                        <a:rPr lang="en" sz="1500" b="1">
                          <a:solidFill>
                            <a:schemeClr val="bg2">
                              <a:lumMod val="60000"/>
                              <a:lumOff val="40000"/>
                            </a:schemeClr>
                          </a:solidFill>
                          <a:latin typeface="Barlow" panose="00000500000000000000" pitchFamily="2" charset="-93"/>
                          <a:ea typeface="Epilogue"/>
                          <a:cs typeface="Epilogue"/>
                          <a:sym typeface="Epilogue"/>
                        </a:rPr>
                        <a:t>Ý nghĩa</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275335">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1</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id</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integer</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Mã bộ phim</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325897">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2</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name</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string</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Tên bộ phim</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163089">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3</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category</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string</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Thể loại bộ phim</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r h="458430">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4</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year</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integer</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Năm chiếu của bộ phim</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r h="362355">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5</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country</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string</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Quốc gia phát hành bộ phim</a:t>
                      </a:r>
                    </a:p>
                  </a:txBody>
                  <a:tcPr marL="91425" marR="91425" marT="68575" marB="68575" anchor="ctr">
                    <a:lnL w="19050" cap="flat" cmpd="sng" algn="ctr">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845832454"/>
                  </a:ext>
                </a:extLst>
              </a:tr>
              <a:tr h="564000">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6</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rating_avg</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string</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Đánh giá trung bình của bộ phim</a:t>
                      </a:r>
                    </a:p>
                  </a:txBody>
                  <a:tcPr marL="91425" marR="91425" marT="68575" marB="68575" anchor="ctr">
                    <a:lnL w="19050" cap="flat" cmpd="sng" algn="ctr">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927429591"/>
                  </a:ext>
                </a:extLst>
              </a:tr>
            </a:tbl>
          </a:graphicData>
        </a:graphic>
      </p:graphicFrame>
    </p:spTree>
    <p:extLst>
      <p:ext uri="{BB962C8B-B14F-4D97-AF65-F5344CB8AC3E}">
        <p14:creationId xmlns:p14="http://schemas.microsoft.com/office/powerpoint/2010/main" val="39684490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2"/>
          <p:cNvSpPr txBox="1">
            <a:spLocks noGrp="1"/>
          </p:cNvSpPr>
          <p:nvPr>
            <p:ph type="title"/>
          </p:nvPr>
        </p:nvSpPr>
        <p:spPr>
          <a:xfrm>
            <a:off x="444936" y="90044"/>
            <a:ext cx="7710900" cy="455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solidFill>
                  <a:schemeClr val="tx2"/>
                </a:solidFill>
              </a:rPr>
              <a:t>Mô tả dataset</a:t>
            </a:r>
            <a:endParaRPr>
              <a:solidFill>
                <a:schemeClr val="tx2"/>
              </a:solidFill>
            </a:endParaRPr>
          </a:p>
        </p:txBody>
      </p:sp>
      <p:sp>
        <p:nvSpPr>
          <p:cNvPr id="1900" name="Google Shape;1900;p42"/>
          <p:cNvSpPr/>
          <p:nvPr/>
        </p:nvSpPr>
        <p:spPr>
          <a:xfrm>
            <a:off x="7429375" y="3514750"/>
            <a:ext cx="455100" cy="455100"/>
          </a:xfrm>
          <a:prstGeom prst="ellipse">
            <a:avLst/>
          </a:prstGeom>
          <a:gradFill>
            <a:gsLst>
              <a:gs pos="0">
                <a:schemeClr val="accent2"/>
              </a:gs>
              <a:gs pos="100000">
                <a:srgbClr val="9AA6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B6E3C8-8EFC-84C6-F688-A80376299363}"/>
              </a:ext>
            </a:extLst>
          </p:cNvPr>
          <p:cNvSpPr txBox="1"/>
          <p:nvPr/>
        </p:nvSpPr>
        <p:spPr>
          <a:xfrm>
            <a:off x="0" y="4792763"/>
            <a:ext cx="2995961" cy="330860"/>
          </a:xfrm>
          <a:prstGeom prst="rect">
            <a:avLst/>
          </a:prstGeom>
          <a:noFill/>
        </p:spPr>
        <p:txBody>
          <a:bodyPr wrap="square" rtlCol="0" anchor="ctr">
            <a:spAutoFit/>
          </a:bodyPr>
          <a:lstStyle/>
          <a:p>
            <a:pPr algn="just">
              <a:lnSpc>
                <a:spcPct val="150000"/>
              </a:lnSpc>
            </a:pPr>
            <a:r>
              <a:rPr lang="en-US" sz="1200" b="1" i="1" err="1">
                <a:solidFill>
                  <a:schemeClr val="tx1"/>
                </a:solidFill>
                <a:latin typeface="Barlow" panose="00000500000000000000" pitchFamily="2" charset="-93"/>
              </a:rPr>
              <a:t>Điện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toán</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đám</a:t>
            </a:r>
            <a:r>
              <a:rPr lang="en-US" sz="1200" b="1" i="1">
                <a:solidFill>
                  <a:schemeClr val="tx1"/>
                </a:solidFill>
                <a:latin typeface="Barlow" panose="00000500000000000000" pitchFamily="2" charset="-93"/>
              </a:rPr>
              <a:t> </a:t>
            </a:r>
            <a:r>
              <a:rPr lang="en-US" sz="1200" b="1" i="1" err="1">
                <a:solidFill>
                  <a:schemeClr val="tx1"/>
                </a:solidFill>
                <a:latin typeface="Barlow" panose="00000500000000000000" pitchFamily="2" charset="-93"/>
              </a:rPr>
              <a:t>mây</a:t>
            </a:r>
            <a:endParaRPr lang="en-US" sz="1200" b="1" i="1">
              <a:solidFill>
                <a:schemeClr val="tx1"/>
              </a:solidFill>
              <a:latin typeface="Barlow" panose="00000500000000000000" pitchFamily="2" charset="-93"/>
            </a:endParaRPr>
          </a:p>
        </p:txBody>
      </p:sp>
      <p:sp>
        <p:nvSpPr>
          <p:cNvPr id="2" name="Slide Number Placeholder 3">
            <a:extLst>
              <a:ext uri="{FF2B5EF4-FFF2-40B4-BE49-F238E27FC236}">
                <a16:creationId xmlns:a16="http://schemas.microsoft.com/office/drawing/2014/main" id="{EC87DD3E-4A05-55DA-D7E3-5C4E82890923}"/>
              </a:ext>
            </a:extLst>
          </p:cNvPr>
          <p:cNvSpPr txBox="1">
            <a:spLocks/>
          </p:cNvSpPr>
          <p:nvPr/>
        </p:nvSpPr>
        <p:spPr>
          <a:xfrm>
            <a:off x="4345021" y="4769446"/>
            <a:ext cx="453957" cy="3651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64C92B3C-E54F-490D-8DBC-19FB8910C426}" type="slidenum">
              <a:rPr lang="vi-VN" sz="1600" b="1" smtClean="0">
                <a:solidFill>
                  <a:schemeClr val="tx1"/>
                </a:solidFill>
                <a:latin typeface="Fira Sans Condensed" panose="020B0503050000020004" pitchFamily="34" charset="0"/>
              </a:rPr>
              <a:pPr algn="ctr"/>
              <a:t>9</a:t>
            </a:fld>
            <a:endParaRPr lang="vi-VN" sz="1600" b="1">
              <a:solidFill>
                <a:schemeClr val="tx1"/>
              </a:solidFill>
              <a:latin typeface="Fira Sans Condensed" panose="020B0503050000020004" pitchFamily="34" charset="0"/>
            </a:endParaRPr>
          </a:p>
        </p:txBody>
      </p:sp>
      <p:graphicFrame>
        <p:nvGraphicFramePr>
          <p:cNvPr id="4" name="Google Shape;2230;p65">
            <a:extLst>
              <a:ext uri="{FF2B5EF4-FFF2-40B4-BE49-F238E27FC236}">
                <a16:creationId xmlns:a16="http://schemas.microsoft.com/office/drawing/2014/main" id="{A62FD623-1BD7-6504-AA97-CCA0FD9CB9C1}"/>
              </a:ext>
            </a:extLst>
          </p:cNvPr>
          <p:cNvGraphicFramePr/>
          <p:nvPr>
            <p:extLst>
              <p:ext uri="{D42A27DB-BD31-4B8C-83A1-F6EECF244321}">
                <p14:modId xmlns:p14="http://schemas.microsoft.com/office/powerpoint/2010/main" val="1904573369"/>
              </p:ext>
            </p:extLst>
          </p:nvPr>
        </p:nvGraphicFramePr>
        <p:xfrm>
          <a:off x="627609" y="1017300"/>
          <a:ext cx="7888779" cy="3108900"/>
        </p:xfrm>
        <a:graphic>
          <a:graphicData uri="http://schemas.openxmlformats.org/drawingml/2006/table">
            <a:tbl>
              <a:tblPr>
                <a:noFill/>
                <a:tableStyleId>{881FDB18-83D8-42D6-A419-5622886C603C}</a:tableStyleId>
              </a:tblPr>
              <a:tblGrid>
                <a:gridCol w="1461386">
                  <a:extLst>
                    <a:ext uri="{9D8B030D-6E8A-4147-A177-3AD203B41FA5}">
                      <a16:colId xmlns:a16="http://schemas.microsoft.com/office/drawing/2014/main" val="20000"/>
                    </a:ext>
                  </a:extLst>
                </a:gridCol>
                <a:gridCol w="2029959">
                  <a:extLst>
                    <a:ext uri="{9D8B030D-6E8A-4147-A177-3AD203B41FA5}">
                      <a16:colId xmlns:a16="http://schemas.microsoft.com/office/drawing/2014/main" val="20001"/>
                    </a:ext>
                  </a:extLst>
                </a:gridCol>
                <a:gridCol w="2352502">
                  <a:extLst>
                    <a:ext uri="{9D8B030D-6E8A-4147-A177-3AD203B41FA5}">
                      <a16:colId xmlns:a16="http://schemas.microsoft.com/office/drawing/2014/main" val="20002"/>
                    </a:ext>
                  </a:extLst>
                </a:gridCol>
                <a:gridCol w="2044932">
                  <a:extLst>
                    <a:ext uri="{9D8B030D-6E8A-4147-A177-3AD203B41FA5}">
                      <a16:colId xmlns:a16="http://schemas.microsoft.com/office/drawing/2014/main" val="20003"/>
                    </a:ext>
                  </a:extLst>
                </a:gridCol>
              </a:tblGrid>
              <a:tr h="439301">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Table </a:t>
                      </a:r>
                      <a:r>
                        <a:rPr lang="en-US" sz="1500" b="1" err="1">
                          <a:solidFill>
                            <a:schemeClr val="bg2">
                              <a:lumMod val="60000"/>
                              <a:lumOff val="40000"/>
                            </a:schemeClr>
                          </a:solidFill>
                          <a:latin typeface="Barlow" panose="00000500000000000000" pitchFamily="2" charset="-93"/>
                          <a:ea typeface="Epilogue"/>
                          <a:cs typeface="Epilogue"/>
                          <a:sym typeface="Epilogue"/>
                        </a:rPr>
                        <a:t>history_watch</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Tên thuộc tính</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500" b="1">
                          <a:solidFill>
                            <a:schemeClr val="bg2">
                              <a:lumMod val="60000"/>
                              <a:lumOff val="40000"/>
                            </a:schemeClr>
                          </a:solidFill>
                          <a:latin typeface="Barlow" panose="00000500000000000000" pitchFamily="2" charset="-93"/>
                          <a:ea typeface="Epilogue"/>
                          <a:cs typeface="Epilogue"/>
                          <a:sym typeface="Epilogue"/>
                        </a:rPr>
                        <a:t>Kiểu dữ liệu</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Clr>
                          <a:srgbClr val="000000"/>
                        </a:buClr>
                        <a:buSzPts val="1100"/>
                        <a:buFont typeface="Arial"/>
                        <a:buNone/>
                      </a:pPr>
                      <a:r>
                        <a:rPr lang="en" sz="1500" b="1">
                          <a:solidFill>
                            <a:schemeClr val="bg2">
                              <a:lumMod val="60000"/>
                              <a:lumOff val="40000"/>
                            </a:schemeClr>
                          </a:solidFill>
                          <a:latin typeface="Barlow" panose="00000500000000000000" pitchFamily="2" charset="-93"/>
                          <a:ea typeface="Epilogue"/>
                          <a:cs typeface="Epilogue"/>
                          <a:sym typeface="Epilogue"/>
                        </a:rPr>
                        <a:t>Ý nghĩa</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275335">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1</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err="1">
                          <a:solidFill>
                            <a:schemeClr val="bg2">
                              <a:lumMod val="60000"/>
                              <a:lumOff val="40000"/>
                            </a:schemeClr>
                          </a:solidFill>
                          <a:latin typeface="Barlow" panose="00000500000000000000" pitchFamily="2" charset="-93"/>
                          <a:ea typeface="Barlow"/>
                          <a:cs typeface="Barlow"/>
                          <a:sym typeface="Barlow"/>
                        </a:rPr>
                        <a:t>user_id</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integer</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Mã </a:t>
                      </a:r>
                      <a:r>
                        <a:rPr lang="en-US" sz="1500" err="1">
                          <a:solidFill>
                            <a:schemeClr val="bg2">
                              <a:lumMod val="60000"/>
                              <a:lumOff val="40000"/>
                            </a:schemeClr>
                          </a:solidFill>
                          <a:latin typeface="Barlow" panose="00000500000000000000" pitchFamily="2" charset="-93"/>
                          <a:ea typeface="Barlow"/>
                          <a:cs typeface="Barlow"/>
                          <a:sym typeface="Barlow"/>
                        </a:rPr>
                        <a:t>người</a:t>
                      </a:r>
                      <a:r>
                        <a:rPr lang="en-US" sz="1500">
                          <a:solidFill>
                            <a:schemeClr val="bg2">
                              <a:lumMod val="60000"/>
                              <a:lumOff val="40000"/>
                            </a:schemeClr>
                          </a:solidFill>
                          <a:latin typeface="Barlow" panose="00000500000000000000" pitchFamily="2" charset="-93"/>
                          <a:ea typeface="Barlow"/>
                          <a:cs typeface="Barlow"/>
                          <a:sym typeface="Barlow"/>
                        </a:rPr>
                        <a:t> </a:t>
                      </a:r>
                      <a:r>
                        <a:rPr lang="en-US" sz="1500" err="1">
                          <a:solidFill>
                            <a:schemeClr val="bg2">
                              <a:lumMod val="60000"/>
                              <a:lumOff val="40000"/>
                            </a:schemeClr>
                          </a:solidFill>
                          <a:latin typeface="Barlow" panose="00000500000000000000" pitchFamily="2" charset="-93"/>
                          <a:ea typeface="Barlow"/>
                          <a:cs typeface="Barlow"/>
                          <a:sym typeface="Barlow"/>
                        </a:rPr>
                        <a:t>dùng</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325897">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2</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movie_id</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integer</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Mã bộ phim</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163089">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3</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a:solidFill>
                            <a:schemeClr val="bg2">
                              <a:lumMod val="60000"/>
                              <a:lumOff val="40000"/>
                            </a:schemeClr>
                          </a:solidFill>
                          <a:latin typeface="Barlow" panose="00000500000000000000" pitchFamily="2" charset="-93"/>
                          <a:ea typeface="Barlow"/>
                          <a:cs typeface="Barlow"/>
                          <a:sym typeface="Barlow"/>
                        </a:rPr>
                        <a:t>like</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500" err="1">
                          <a:solidFill>
                            <a:schemeClr val="bg2">
                              <a:lumMod val="60000"/>
                              <a:lumOff val="40000"/>
                            </a:schemeClr>
                          </a:solidFill>
                          <a:latin typeface="Barlow" panose="00000500000000000000" pitchFamily="2" charset="-93"/>
                          <a:ea typeface="Barlow"/>
                          <a:cs typeface="Barlow"/>
                          <a:sym typeface="Barlow"/>
                        </a:rPr>
                        <a:t>boolean</a:t>
                      </a:r>
                      <a:r>
                        <a:rPr lang="en-US" sz="1500">
                          <a:solidFill>
                            <a:schemeClr val="bg2">
                              <a:lumMod val="60000"/>
                              <a:lumOff val="40000"/>
                            </a:schemeClr>
                          </a:solidFill>
                          <a:latin typeface="Barlow" panose="00000500000000000000" pitchFamily="2" charset="-93"/>
                          <a:ea typeface="Barlow"/>
                          <a:cs typeface="Barlow"/>
                          <a:sym typeface="Barlow"/>
                        </a:rPr>
                        <a:t> </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Người dùng có thích bộ phim đó hay không</a:t>
                      </a:r>
                      <a:endParaRPr lang="en-US" sz="1500">
                        <a:solidFill>
                          <a:schemeClr val="bg2">
                            <a:lumMod val="60000"/>
                            <a:lumOff val="40000"/>
                          </a:schemeClr>
                        </a:solidFill>
                        <a:latin typeface="Barlow" panose="00000500000000000000" pitchFamily="2" charset="-93"/>
                        <a:ea typeface="Barlow"/>
                        <a:cs typeface="Barlow"/>
                        <a:sym typeface="Barlow"/>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r h="458430">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4</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date_watch</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date</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Ngày người dùng xem bộ phim đó</a:t>
                      </a:r>
                    </a:p>
                  </a:txBody>
                  <a:tcPr marL="91425" marR="91425" marT="68575" marB="6857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r h="362355">
                <a:tc>
                  <a:txBody>
                    <a:bodyPr/>
                    <a:lstStyle/>
                    <a:p>
                      <a:pPr marL="0" lvl="0" indent="0" algn="ctr" rtl="0">
                        <a:spcBef>
                          <a:spcPts val="0"/>
                        </a:spcBef>
                        <a:spcAft>
                          <a:spcPts val="0"/>
                        </a:spcAft>
                        <a:buNone/>
                      </a:pPr>
                      <a:r>
                        <a:rPr lang="en-US" sz="1500" b="1">
                          <a:solidFill>
                            <a:schemeClr val="bg2">
                              <a:lumMod val="60000"/>
                              <a:lumOff val="40000"/>
                            </a:schemeClr>
                          </a:solidFill>
                          <a:latin typeface="Barlow" panose="00000500000000000000" pitchFamily="2" charset="-93"/>
                          <a:ea typeface="Epilogue"/>
                          <a:cs typeface="Epilogue"/>
                          <a:sym typeface="Epilogue"/>
                        </a:rPr>
                        <a:t>5</a:t>
                      </a:r>
                      <a:endParaRPr sz="1500" b="1">
                        <a:solidFill>
                          <a:schemeClr val="bg2">
                            <a:lumMod val="60000"/>
                            <a:lumOff val="40000"/>
                          </a:schemeClr>
                        </a:solidFill>
                        <a:latin typeface="Barlow" panose="00000500000000000000" pitchFamily="2" charset="-93"/>
                        <a:ea typeface="Epilogue"/>
                        <a:cs typeface="Epilogue"/>
                        <a:sym typeface="Epilogue"/>
                      </a:endParaRPr>
                    </a:p>
                  </a:txBody>
                  <a:tcPr marL="91425" marR="91425" marT="68575" marB="6857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rating</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float</a:t>
                      </a:r>
                    </a:p>
                  </a:txBody>
                  <a:tcPr marL="91425" marR="91425" marT="68575" marB="68575"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vi-VN" sz="1500">
                          <a:solidFill>
                            <a:schemeClr val="bg2">
                              <a:lumMod val="60000"/>
                              <a:lumOff val="40000"/>
                            </a:schemeClr>
                          </a:solidFill>
                          <a:latin typeface="Barlow" panose="00000500000000000000" pitchFamily="2" charset="-93"/>
                          <a:ea typeface="Barlow"/>
                          <a:cs typeface="Barlow"/>
                          <a:sym typeface="Barlow"/>
                        </a:rPr>
                        <a:t>Đánh giá của người dùng đối với bộ phim</a:t>
                      </a:r>
                    </a:p>
                  </a:txBody>
                  <a:tcPr marL="91425" marR="91425" marT="68575" marB="68575" anchor="ctr">
                    <a:lnL w="19050" cap="flat" cmpd="sng" algn="ctr">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845832454"/>
                  </a:ext>
                </a:extLst>
              </a:tr>
            </a:tbl>
          </a:graphicData>
        </a:graphic>
      </p:graphicFrame>
    </p:spTree>
    <p:extLst>
      <p:ext uri="{BB962C8B-B14F-4D97-AF65-F5344CB8AC3E}">
        <p14:creationId xmlns:p14="http://schemas.microsoft.com/office/powerpoint/2010/main" val="3603294388"/>
      </p:ext>
    </p:extLst>
  </p:cSld>
  <p:clrMapOvr>
    <a:masterClrMapping/>
  </p:clrMapOvr>
</p:sld>
</file>

<file path=ppt/theme/theme1.xml><?xml version="1.0" encoding="utf-8"?>
<a:theme xmlns:a="http://schemas.openxmlformats.org/drawingml/2006/main" name="Conclusions and Recommendations: A Summary of Key Findings for College by Slidesgo">
  <a:themeElements>
    <a:clrScheme name="Simple Light">
      <a:dk1>
        <a:srgbClr val="FFFFFF"/>
      </a:dk1>
      <a:lt1>
        <a:srgbClr val="211F34"/>
      </a:lt1>
      <a:dk2>
        <a:srgbClr val="818FF9"/>
      </a:dk2>
      <a:lt2>
        <a:srgbClr val="FFDE6F"/>
      </a:lt2>
      <a:accent1>
        <a:srgbClr val="5C6ACF"/>
      </a:accent1>
      <a:accent2>
        <a:srgbClr val="F3B0F3"/>
      </a:accent2>
      <a:accent3>
        <a:srgbClr val="2E2D42"/>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3105</Words>
  <Application>Microsoft Office PowerPoint</Application>
  <PresentationFormat>On-screen Show (16:9)</PresentationFormat>
  <Paragraphs>419</Paragraphs>
  <Slides>56</Slides>
  <Notes>56</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56</vt:i4>
      </vt:variant>
    </vt:vector>
  </HeadingPairs>
  <TitlesOfParts>
    <vt:vector size="69" baseType="lpstr">
      <vt:lpstr>Anaheim</vt:lpstr>
      <vt:lpstr>Arial</vt:lpstr>
      <vt:lpstr>Fira Sans Condensed</vt:lpstr>
      <vt:lpstr>Wingdings</vt:lpstr>
      <vt:lpstr>Barlow Medium</vt:lpstr>
      <vt:lpstr>Times New Roman</vt:lpstr>
      <vt:lpstr>Epilogue</vt:lpstr>
      <vt:lpstr>Barlow</vt:lpstr>
      <vt:lpstr>Cambria Math</vt:lpstr>
      <vt:lpstr>Nunito Light</vt:lpstr>
      <vt:lpstr>Fira Sans Extra Condensed</vt:lpstr>
      <vt:lpstr>Barlow Light</vt:lpstr>
      <vt:lpstr>Conclusions and Recommendations: A Summary of Key Findings for College by Slidesgo</vt:lpstr>
      <vt:lpstr>XÂY DỰNG HỆ THỐNG  ĐỀ NGHỊ PHIM TRÊN NỀN TẢNG  ĐIỆN TOÁN ĐÁM MÂY</vt:lpstr>
      <vt:lpstr>GIỚI THIỆU THÀNH VIÊN</vt:lpstr>
      <vt:lpstr>NỘI DUNG</vt:lpstr>
      <vt:lpstr>TỔNG QUAN ĐỀ TÀI</vt:lpstr>
      <vt:lpstr>Lý do chọn đề tài</vt:lpstr>
      <vt:lpstr>Mô tả bài toán</vt:lpstr>
      <vt:lpstr>Mô tả dataset</vt:lpstr>
      <vt:lpstr>Mô tả dataset</vt:lpstr>
      <vt:lpstr>Mô tả dataset</vt:lpstr>
      <vt:lpstr>Quy trình yêu cầu</vt:lpstr>
      <vt:lpstr>Quy trình thực hiện</vt:lpstr>
      <vt:lpstr>CƠ SỞ LÝ THUYẾT</vt:lpstr>
      <vt:lpstr>Microsoft Azure</vt:lpstr>
      <vt:lpstr>Azure Blob Storage</vt:lpstr>
      <vt:lpstr>Azure Blob Storage</vt:lpstr>
      <vt:lpstr>Azure Data Factory</vt:lpstr>
      <vt:lpstr>Azure Databricks</vt:lpstr>
      <vt:lpstr>Azure Machine Learning Service</vt:lpstr>
      <vt:lpstr>Azure Cosmos DB</vt:lpstr>
      <vt:lpstr>Azure Container Instances</vt:lpstr>
      <vt:lpstr>Azure Kubernetes Service</vt:lpstr>
      <vt:lpstr>PowerApps</vt:lpstr>
      <vt:lpstr>QUY TRÌNH RA QUYẾT ĐỊNH</vt:lpstr>
      <vt:lpstr>Phương pháp đề xuất phim</vt:lpstr>
      <vt:lpstr>Phương pháp đề xuất phim</vt:lpstr>
      <vt:lpstr>Phương pháp đề xuất phim</vt:lpstr>
      <vt:lpstr>Phương pháp đề xuất phim</vt:lpstr>
      <vt:lpstr>Phương pháp đề xuất phim</vt:lpstr>
      <vt:lpstr>Phương pháp đề xuất phim</vt:lpstr>
      <vt:lpstr>Phương pháp đề xuất phim</vt:lpstr>
      <vt:lpstr>Phương pháp đề xuất phim</vt:lpstr>
      <vt:lpstr>Phương pháp đánh giá</vt:lpstr>
      <vt:lpstr>Thuật toán ALS</vt:lpstr>
      <vt:lpstr>Thuật toán ALS</vt:lpstr>
      <vt:lpstr>Thuật toán ALS</vt:lpstr>
      <vt:lpstr>Thuật toán Surprise SVD</vt:lpstr>
      <vt:lpstr>Thuật toán Surprise SVD</vt:lpstr>
      <vt:lpstr>So sánh kết quả</vt:lpstr>
      <vt:lpstr>So sánh kết quả</vt:lpstr>
      <vt:lpstr>Trực quan hóa dữ liệu</vt:lpstr>
      <vt:lpstr>CÁC BƯỚC TRIỂN KHAI</vt:lpstr>
      <vt:lpstr>Triển khai toàn bộ hệ thống</vt:lpstr>
      <vt:lpstr>Triển khai toàn bộ hệ thống</vt:lpstr>
      <vt:lpstr>Triển khai toàn bộ hệ thống</vt:lpstr>
      <vt:lpstr>Triển khai toàn bộ hệ thống</vt:lpstr>
      <vt:lpstr>Triển khai toàn bộ hệ thống</vt:lpstr>
      <vt:lpstr>Triển khai toàn bộ hệ thống</vt:lpstr>
      <vt:lpstr>Triển khai toàn bộ hệ thống</vt:lpstr>
      <vt:lpstr>Triển khai toàn bộ hệ thống</vt:lpstr>
      <vt:lpstr>Triển khai toàn bộ hệ thống</vt:lpstr>
      <vt:lpstr>Triển khai toàn bộ hệ thống</vt:lpstr>
      <vt:lpstr>DEMO</vt:lpstr>
      <vt:lpstr>KẾT LUẬN</vt:lpstr>
      <vt:lpstr>Kết luận</vt:lpstr>
      <vt:lpstr>Kết luận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TEMPORAL EVOLUTION AND NEURAL APPROACHES IN FIRM COLLABORATIVE FILTERING:  A COMPREHENSIVE ANALYSIS OF MOVIE RECOMMENDATION SYSTEMS WITH SELF-CRAWLED DATA</dc:title>
  <cp:lastModifiedBy>Nguyễn Đạt</cp:lastModifiedBy>
  <cp:revision>1</cp:revision>
  <dcterms:modified xsi:type="dcterms:W3CDTF">2024-05-28T05:57:16Z</dcterms:modified>
</cp:coreProperties>
</file>

<file path=docProps/thumbnail.jpeg>
</file>